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2"/>
    <p:restoredTop sz="94694"/>
  </p:normalViewPr>
  <p:slideViewPr>
    <p:cSldViewPr snapToGrid="0" showGuides="1">
      <p:cViewPr>
        <p:scale>
          <a:sx n="88" d="100"/>
          <a:sy n="88" d="100"/>
        </p:scale>
        <p:origin x="2224" y="-1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161" d="100"/>
          <a:sy n="161" d="100"/>
        </p:scale>
        <p:origin x="200" y="1488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60754-4301-8F41-ABCE-82A8DCE9C8F5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754438" y="857250"/>
            <a:ext cx="16351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C2ECC-9039-004A-88B9-D4102E88CF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28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4C2ECC-9039-004A-88B9-D4102E88CFD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71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F8BA90C-2567-5BB8-2F16-236E517AD835}"/>
              </a:ext>
            </a:extLst>
          </p:cNvPr>
          <p:cNvSpPr txBox="1"/>
          <p:nvPr userDrawn="1"/>
        </p:nvSpPr>
        <p:spPr>
          <a:xfrm>
            <a:off x="5262283" y="2088776"/>
            <a:ext cx="238520" cy="342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B898E72-7B3B-0F92-17A7-E3EB8BEFCA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7" y="-1"/>
            <a:ext cx="7564362" cy="1069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55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F8BA90C-2567-5BB8-2F16-236E517AD835}"/>
              </a:ext>
            </a:extLst>
          </p:cNvPr>
          <p:cNvSpPr txBox="1"/>
          <p:nvPr userDrawn="1"/>
        </p:nvSpPr>
        <p:spPr>
          <a:xfrm>
            <a:off x="5262283" y="2088776"/>
            <a:ext cx="238520" cy="342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F65CFD9-8A6B-7F3D-046D-A2A66081B1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7" y="-1"/>
            <a:ext cx="7564362" cy="1069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17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875D3-4B9D-3540-B226-B4C85BAB573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37FF-3C30-CC4D-BEC2-189D9B6364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04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0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DDDEC99-2E1A-2CBA-93EA-0682FC2CE6F4}"/>
              </a:ext>
            </a:extLst>
          </p:cNvPr>
          <p:cNvSpPr txBox="1">
            <a:spLocks/>
          </p:cNvSpPr>
          <p:nvPr/>
        </p:nvSpPr>
        <p:spPr>
          <a:xfrm>
            <a:off x="837026" y="1826768"/>
            <a:ext cx="3819196" cy="969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>
                <a:solidFill>
                  <a:srgbClr val="00B0F0"/>
                </a:solidFill>
              </a:rPr>
              <a:t>●</a:t>
            </a:r>
            <a:r>
              <a:rPr lang="ja-JP" altLang="en-US" sz="900"/>
              <a:t>「種類」には、出たカードの種類によって記号を書く。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C8E9233-6540-0B0C-AE33-49BD66B01914}"/>
              </a:ext>
            </a:extLst>
          </p:cNvPr>
          <p:cNvSpPr txBox="1">
            <a:spLocks/>
          </p:cNvSpPr>
          <p:nvPr/>
        </p:nvSpPr>
        <p:spPr>
          <a:xfrm>
            <a:off x="837026" y="2296000"/>
            <a:ext cx="6544348" cy="969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>
                <a:solidFill>
                  <a:srgbClr val="00B0F0"/>
                </a:solidFill>
              </a:rPr>
              <a:t>●</a:t>
            </a:r>
            <a:r>
              <a:rPr lang="ja-JP" altLang="en-US" sz="900"/>
              <a:t>「どうしてもらった・何に使った」には、出たカードの「どうしてもらった・何に使った」に書いてある言葉を記入する。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02F6005-6F6D-1064-D6CA-BC5B3950D002}"/>
              </a:ext>
            </a:extLst>
          </p:cNvPr>
          <p:cNvSpPr txBox="1">
            <a:spLocks/>
          </p:cNvSpPr>
          <p:nvPr/>
        </p:nvSpPr>
        <p:spPr>
          <a:xfrm>
            <a:off x="1015327" y="2488505"/>
            <a:ext cx="6544348" cy="969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/>
              <a:t>例：「授業で使うえんぴつを買う」：</a:t>
            </a:r>
            <a:r>
              <a:rPr lang="ja-JP" altLang="en-US" sz="900">
                <a:solidFill>
                  <a:srgbClr val="FF0000"/>
                </a:solidFill>
              </a:rPr>
              <a:t>えんぴつ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2D70B2B-EDF3-9554-79CD-52F1717B8D25}"/>
              </a:ext>
            </a:extLst>
          </p:cNvPr>
          <p:cNvSpPr txBox="1">
            <a:spLocks/>
          </p:cNvSpPr>
          <p:nvPr/>
        </p:nvSpPr>
        <p:spPr>
          <a:xfrm>
            <a:off x="837026" y="2729137"/>
            <a:ext cx="6544348" cy="969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>
                <a:solidFill>
                  <a:srgbClr val="00B0F0"/>
                </a:solidFill>
              </a:rPr>
              <a:t>●</a:t>
            </a:r>
            <a:r>
              <a:rPr lang="ja-JP" altLang="en-US" sz="900"/>
              <a:t>出たカードに合わせて、「入ったお金」または「出たお金」と「残ったお金」に金額を書く。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1CA19C7-AC8B-497A-5646-883AA65FD642}"/>
              </a:ext>
            </a:extLst>
          </p:cNvPr>
          <p:cNvSpPr txBox="1">
            <a:spLocks/>
          </p:cNvSpPr>
          <p:nvPr/>
        </p:nvSpPr>
        <p:spPr>
          <a:xfrm>
            <a:off x="837026" y="3866121"/>
            <a:ext cx="6544348" cy="969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>
                <a:solidFill>
                  <a:srgbClr val="00B0F0"/>
                </a:solidFill>
              </a:rPr>
              <a:t>●</a:t>
            </a:r>
            <a:r>
              <a:rPr lang="ja-JP" altLang="en-US" sz="900"/>
              <a:t>「残ったお金」の欄には、「出たお金」や「入ったお金」を引いたり足したりした金額を書く。</a:t>
            </a:r>
          </a:p>
        </p:txBody>
      </p:sp>
      <p:sp>
        <p:nvSpPr>
          <p:cNvPr id="19" name="タイトル 4">
            <a:extLst>
              <a:ext uri="{FF2B5EF4-FFF2-40B4-BE49-F238E27FC236}">
                <a16:creationId xmlns:a16="http://schemas.microsoft.com/office/drawing/2014/main" id="{2386E477-2019-89FD-7194-5F025AE894B5}"/>
              </a:ext>
            </a:extLst>
          </p:cNvPr>
          <p:cNvSpPr txBox="1">
            <a:spLocks/>
          </p:cNvSpPr>
          <p:nvPr/>
        </p:nvSpPr>
        <p:spPr>
          <a:xfrm>
            <a:off x="1900088" y="4589104"/>
            <a:ext cx="3959810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600"/>
              <a:t>おこづかい帳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CF0AF5F-2812-D114-ECE3-3A02627FC177}"/>
              </a:ext>
            </a:extLst>
          </p:cNvPr>
          <p:cNvSpPr txBox="1">
            <a:spLocks/>
          </p:cNvSpPr>
          <p:nvPr/>
        </p:nvSpPr>
        <p:spPr>
          <a:xfrm>
            <a:off x="596900" y="5004530"/>
            <a:ext cx="494189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日付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3A7F525-1358-7D98-7659-F6D109540CBE}"/>
              </a:ext>
            </a:extLst>
          </p:cNvPr>
          <p:cNvSpPr txBox="1">
            <a:spLocks/>
          </p:cNvSpPr>
          <p:nvPr/>
        </p:nvSpPr>
        <p:spPr>
          <a:xfrm>
            <a:off x="1223201" y="5004530"/>
            <a:ext cx="325359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種類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B71EB8D-1E9C-9C4C-87A1-AF5482B8D91E}"/>
              </a:ext>
            </a:extLst>
          </p:cNvPr>
          <p:cNvSpPr txBox="1">
            <a:spLocks/>
          </p:cNvSpPr>
          <p:nvPr/>
        </p:nvSpPr>
        <p:spPr>
          <a:xfrm>
            <a:off x="1743861" y="5004529"/>
            <a:ext cx="1252879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どうしてもらった・</a:t>
            </a:r>
          </a:p>
          <a:p>
            <a:pPr algn="ctr"/>
            <a:r>
              <a:rPr lang="ja-JP" altLang="en-US" sz="1050"/>
              <a:t>何に使った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BDEE1863-2DF1-9C8C-6552-F28D33950330}"/>
              </a:ext>
            </a:extLst>
          </p:cNvPr>
          <p:cNvSpPr txBox="1">
            <a:spLocks/>
          </p:cNvSpPr>
          <p:nvPr/>
        </p:nvSpPr>
        <p:spPr>
          <a:xfrm>
            <a:off x="3179341" y="5004529"/>
            <a:ext cx="720000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入ったお金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D471F2BE-69D4-CFA9-AA00-1E2DCD1BD7DD}"/>
              </a:ext>
            </a:extLst>
          </p:cNvPr>
          <p:cNvSpPr txBox="1">
            <a:spLocks/>
          </p:cNvSpPr>
          <p:nvPr/>
        </p:nvSpPr>
        <p:spPr>
          <a:xfrm>
            <a:off x="1734336" y="5306154"/>
            <a:ext cx="1252879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おこづかい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B24C96B9-CA6D-508B-B2F5-061E5EFAA4BF}"/>
              </a:ext>
            </a:extLst>
          </p:cNvPr>
          <p:cNvSpPr txBox="1">
            <a:spLocks/>
          </p:cNvSpPr>
          <p:nvPr/>
        </p:nvSpPr>
        <p:spPr>
          <a:xfrm>
            <a:off x="4075785" y="5004529"/>
            <a:ext cx="720000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出たお金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CDA26429-2A86-031B-216F-B325828EC14D}"/>
              </a:ext>
            </a:extLst>
          </p:cNvPr>
          <p:cNvSpPr txBox="1">
            <a:spLocks/>
          </p:cNvSpPr>
          <p:nvPr/>
        </p:nvSpPr>
        <p:spPr>
          <a:xfrm>
            <a:off x="4972229" y="5004529"/>
            <a:ext cx="720000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残ったお金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1E32748-EDA4-A22C-87C7-184D8AD247A4}"/>
              </a:ext>
            </a:extLst>
          </p:cNvPr>
          <p:cNvSpPr txBox="1">
            <a:spLocks/>
          </p:cNvSpPr>
          <p:nvPr/>
        </p:nvSpPr>
        <p:spPr>
          <a:xfrm>
            <a:off x="4688462" y="5309329"/>
            <a:ext cx="1252879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en-US" altLang="ja-JP" sz="1050" dirty="0"/>
              <a:t>2000</a:t>
            </a:r>
            <a:endParaRPr lang="ja-JP" altLang="en-US" sz="105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FA946B02-E6E8-DBD1-44F8-99CC43BC578A}"/>
              </a:ext>
            </a:extLst>
          </p:cNvPr>
          <p:cNvSpPr txBox="1">
            <a:spLocks/>
          </p:cNvSpPr>
          <p:nvPr/>
        </p:nvSpPr>
        <p:spPr>
          <a:xfrm>
            <a:off x="6208517" y="5004529"/>
            <a:ext cx="521713" cy="9699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/>
              <a:t>メモ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F9BE8E6-ABCF-A689-D769-6AD6AC7FA70C}"/>
              </a:ext>
            </a:extLst>
          </p:cNvPr>
          <p:cNvSpPr txBox="1">
            <a:spLocks/>
          </p:cNvSpPr>
          <p:nvPr/>
        </p:nvSpPr>
        <p:spPr>
          <a:xfrm>
            <a:off x="1068149" y="3161710"/>
            <a:ext cx="468131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900"/>
              <a:t>ウォンツ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0874DB-2E9F-EA5A-A373-411B7AA43C8C}"/>
              </a:ext>
            </a:extLst>
          </p:cNvPr>
          <p:cNvSpPr txBox="1">
            <a:spLocks/>
          </p:cNvSpPr>
          <p:nvPr/>
        </p:nvSpPr>
        <p:spPr>
          <a:xfrm>
            <a:off x="1636119" y="2905370"/>
            <a:ext cx="4004029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/>
              <a:t>必要なもの。お金があれば必ず買い、おこづかい帳の「出たお金」に記入する。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2344C53-2670-F5CB-C8E1-5A175DD6A38D}"/>
              </a:ext>
            </a:extLst>
          </p:cNvPr>
          <p:cNvSpPr txBox="1">
            <a:spLocks/>
          </p:cNvSpPr>
          <p:nvPr/>
        </p:nvSpPr>
        <p:spPr>
          <a:xfrm>
            <a:off x="1068149" y="2905370"/>
            <a:ext cx="468131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900"/>
              <a:t>ニーズ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16773FF-AF49-FB7D-1C38-0D028C7D045C}"/>
              </a:ext>
            </a:extLst>
          </p:cNvPr>
          <p:cNvSpPr txBox="1">
            <a:spLocks/>
          </p:cNvSpPr>
          <p:nvPr/>
        </p:nvSpPr>
        <p:spPr>
          <a:xfrm>
            <a:off x="1068149" y="3431681"/>
            <a:ext cx="468131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900"/>
              <a:t>ラッキー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F7EAC19-22BA-4EB2-57BF-770FF696D4C0}"/>
              </a:ext>
            </a:extLst>
          </p:cNvPr>
          <p:cNvSpPr txBox="1">
            <a:spLocks/>
          </p:cNvSpPr>
          <p:nvPr/>
        </p:nvSpPr>
        <p:spPr>
          <a:xfrm>
            <a:off x="1068149" y="3609377"/>
            <a:ext cx="468131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900"/>
              <a:t>どっきり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CB504B7-007B-5217-F0F8-189D1275B97C}"/>
              </a:ext>
            </a:extLst>
          </p:cNvPr>
          <p:cNvSpPr txBox="1">
            <a:spLocks/>
          </p:cNvSpPr>
          <p:nvPr/>
        </p:nvSpPr>
        <p:spPr>
          <a:xfrm>
            <a:off x="1636119" y="3079349"/>
            <a:ext cx="5011488" cy="28289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>
              <a:lnSpc>
                <a:spcPts val="1200"/>
              </a:lnSpc>
            </a:pPr>
            <a:r>
              <a:rPr lang="ja-JP" altLang="en-US" sz="900"/>
              <a:t>ほしいもの。買うかどうかを自分で決めて、買う場合はおこづかい帳の「出たお金」に記入する。</a:t>
            </a:r>
          </a:p>
          <a:p>
            <a:pPr>
              <a:lnSpc>
                <a:spcPts val="1200"/>
              </a:lnSpc>
            </a:pPr>
            <a:r>
              <a:rPr lang="ja-JP" altLang="en-US" sz="900"/>
              <a:t> （買わない場合は、おこづかい帳の「出たお金」に「</a:t>
            </a:r>
            <a:r>
              <a:rPr lang="en-US" altLang="ja-JP" sz="900" dirty="0"/>
              <a:t>0</a:t>
            </a:r>
            <a:r>
              <a:rPr lang="ja-JP" altLang="en-US" sz="900"/>
              <a:t>円」と書く。）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3FDF5CFA-2D24-4263-FA9E-E8F95EB95926}"/>
              </a:ext>
            </a:extLst>
          </p:cNvPr>
          <p:cNvSpPr txBox="1">
            <a:spLocks/>
          </p:cNvSpPr>
          <p:nvPr/>
        </p:nvSpPr>
        <p:spPr>
          <a:xfrm>
            <a:off x="1636119" y="3427306"/>
            <a:ext cx="4004029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/>
              <a:t>お金がもらえるイベント。もらったお金を「入ったお金」に記入する。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07F3B1FE-4AA4-A237-B7CA-12DFBDEC6D39}"/>
              </a:ext>
            </a:extLst>
          </p:cNvPr>
          <p:cNvSpPr txBox="1">
            <a:spLocks/>
          </p:cNvSpPr>
          <p:nvPr/>
        </p:nvSpPr>
        <p:spPr>
          <a:xfrm>
            <a:off x="1636119" y="3605331"/>
            <a:ext cx="4004029" cy="1242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900"/>
              <a:t>お金が減ってしまうイベント。減ったお金を「出たお金」に記入する。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611AEB45-294B-0AC8-BDEE-D539725DB91D}"/>
              </a:ext>
            </a:extLst>
          </p:cNvPr>
          <p:cNvSpPr txBox="1">
            <a:spLocks/>
          </p:cNvSpPr>
          <p:nvPr/>
        </p:nvSpPr>
        <p:spPr>
          <a:xfrm>
            <a:off x="1560556" y="2034134"/>
            <a:ext cx="216981" cy="11831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>
                <a:solidFill>
                  <a:srgbClr val="FF0000"/>
                </a:solidFill>
              </a:rPr>
              <a:t>◎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DC81B659-5FAD-E674-0765-A4D16C8ADCA4}"/>
              </a:ext>
            </a:extLst>
          </p:cNvPr>
          <p:cNvSpPr txBox="1">
            <a:spLocks/>
          </p:cNvSpPr>
          <p:nvPr/>
        </p:nvSpPr>
        <p:spPr>
          <a:xfrm>
            <a:off x="2535646" y="2034134"/>
            <a:ext cx="216981" cy="11831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6152E27C-1D07-1E15-087E-385FEA270F5C}"/>
              </a:ext>
            </a:extLst>
          </p:cNvPr>
          <p:cNvSpPr txBox="1">
            <a:spLocks/>
          </p:cNvSpPr>
          <p:nvPr/>
        </p:nvSpPr>
        <p:spPr>
          <a:xfrm>
            <a:off x="3490506" y="2034134"/>
            <a:ext cx="216981" cy="11831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>
                <a:solidFill>
                  <a:srgbClr val="FF0000"/>
                </a:solidFill>
              </a:rPr>
              <a:t>☆</a:t>
            </a: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47C6203D-FF09-A4B6-8D2B-624BCF501837}"/>
              </a:ext>
            </a:extLst>
          </p:cNvPr>
          <p:cNvSpPr txBox="1">
            <a:spLocks/>
          </p:cNvSpPr>
          <p:nvPr/>
        </p:nvSpPr>
        <p:spPr>
          <a:xfrm>
            <a:off x="4400860" y="2034134"/>
            <a:ext cx="216981" cy="11831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en-US" altLang="ja-JP" sz="1050" dirty="0">
                <a:solidFill>
                  <a:srgbClr val="FF0000"/>
                </a:solidFill>
              </a:rPr>
              <a:t>×</a:t>
            </a:r>
            <a:endParaRPr lang="ja-JP" altLang="en-US" sz="1050">
              <a:solidFill>
                <a:srgbClr val="FF000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864A75D-E3C9-3D88-9056-FC8E46A90143}"/>
              </a:ext>
            </a:extLst>
          </p:cNvPr>
          <p:cNvSpPr txBox="1"/>
          <p:nvPr/>
        </p:nvSpPr>
        <p:spPr>
          <a:xfrm>
            <a:off x="3559625" y="469826"/>
            <a:ext cx="216000" cy="468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 sz="140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29CAD28-F789-65D0-213A-24F431457090}"/>
              </a:ext>
            </a:extLst>
          </p:cNvPr>
          <p:cNvSpPr txBox="1"/>
          <p:nvPr/>
        </p:nvSpPr>
        <p:spPr>
          <a:xfrm>
            <a:off x="3915631" y="469826"/>
            <a:ext cx="216000" cy="468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 sz="140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595979A-5038-971B-0724-439B1D3A53D5}"/>
              </a:ext>
            </a:extLst>
          </p:cNvPr>
          <p:cNvSpPr txBox="1"/>
          <p:nvPr/>
        </p:nvSpPr>
        <p:spPr>
          <a:xfrm>
            <a:off x="4266097" y="469826"/>
            <a:ext cx="216000" cy="468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 sz="140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CD7A2CB-4DF2-901F-38A6-D4DCE8C21AFF}"/>
              </a:ext>
            </a:extLst>
          </p:cNvPr>
          <p:cNvSpPr txBox="1"/>
          <p:nvPr/>
        </p:nvSpPr>
        <p:spPr>
          <a:xfrm>
            <a:off x="5011064" y="469826"/>
            <a:ext cx="2124000" cy="468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003184AD-7700-079A-232F-22E9DB29ABA7}"/>
              </a:ext>
            </a:extLst>
          </p:cNvPr>
          <p:cNvGrpSpPr/>
          <p:nvPr/>
        </p:nvGrpSpPr>
        <p:grpSpPr>
          <a:xfrm>
            <a:off x="613136" y="5490777"/>
            <a:ext cx="6547676" cy="180000"/>
            <a:chOff x="613136" y="5496285"/>
            <a:chExt cx="6547676" cy="180000"/>
          </a:xfrm>
        </p:grpSpPr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6B03EAC5-2DE9-0A02-AF11-9D669B20B927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0EA2E23B-3829-CB7E-721C-5C9F1EC68888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47FA1F98-188E-6EB3-B438-8D6FF2C8D971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C227FCB9-97E1-822D-3F35-4CFAC320553B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BF22E819-1D1D-A46F-97FB-7757780C6C48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896511EE-1182-FD15-FC76-75C5BE1FD615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AD384D42-2995-BCC0-3F98-7A35D20F6A7D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7BEC3424-7FCA-A677-528D-DBB8B9BE067D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sp>
        <p:nvSpPr>
          <p:cNvPr id="248" name="テキスト ボックス 247">
            <a:extLst>
              <a:ext uri="{FF2B5EF4-FFF2-40B4-BE49-F238E27FC236}">
                <a16:creationId xmlns:a16="http://schemas.microsoft.com/office/drawing/2014/main" id="{E4E34FE9-B664-6475-6451-1079E19EB435}"/>
              </a:ext>
            </a:extLst>
          </p:cNvPr>
          <p:cNvSpPr txBox="1"/>
          <p:nvPr/>
        </p:nvSpPr>
        <p:spPr>
          <a:xfrm>
            <a:off x="1332291" y="2432543"/>
            <a:ext cx="272771" cy="61555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400">
                <a:latin typeface="MS Gothic" panose="020B0609070205080204" pitchFamily="49" charset="-128"/>
                <a:ea typeface="MS Gothic" panose="020B0609070205080204" pitchFamily="49" charset="-128"/>
              </a:rPr>
              <a:t>じゅぎょう</a:t>
            </a:r>
          </a:p>
        </p:txBody>
      </p:sp>
      <p:sp>
        <p:nvSpPr>
          <p:cNvPr id="249" name="テキスト ボックス 248">
            <a:extLst>
              <a:ext uri="{FF2B5EF4-FFF2-40B4-BE49-F238E27FC236}">
                <a16:creationId xmlns:a16="http://schemas.microsoft.com/office/drawing/2014/main" id="{06DAD882-2758-1B81-4D19-E6EB6209A0EB}"/>
              </a:ext>
            </a:extLst>
          </p:cNvPr>
          <p:cNvSpPr txBox="1"/>
          <p:nvPr/>
        </p:nvSpPr>
        <p:spPr>
          <a:xfrm>
            <a:off x="1785629" y="3815187"/>
            <a:ext cx="272771" cy="61555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400">
                <a:latin typeface="MS Gothic" panose="020B0609070205080204" pitchFamily="49" charset="-128"/>
                <a:ea typeface="MS Gothic" panose="020B0609070205080204" pitchFamily="49" charset="-128"/>
              </a:rPr>
              <a:t>らん</a:t>
            </a:r>
          </a:p>
        </p:txBody>
      </p:sp>
      <p:sp>
        <p:nvSpPr>
          <p:cNvPr id="250" name="テキスト ボックス 249">
            <a:extLst>
              <a:ext uri="{FF2B5EF4-FFF2-40B4-BE49-F238E27FC236}">
                <a16:creationId xmlns:a16="http://schemas.microsoft.com/office/drawing/2014/main" id="{5E9A6BAB-A57F-A39C-B18E-EFD63542472F}"/>
              </a:ext>
            </a:extLst>
          </p:cNvPr>
          <p:cNvSpPr txBox="1"/>
          <p:nvPr/>
        </p:nvSpPr>
        <p:spPr>
          <a:xfrm>
            <a:off x="5044558" y="2674627"/>
            <a:ext cx="272771" cy="61555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400">
                <a:latin typeface="MS Gothic" panose="020B0609070205080204" pitchFamily="49" charset="-128"/>
                <a:ea typeface="MS Gothic" panose="020B0609070205080204" pitchFamily="49" charset="-128"/>
              </a:rPr>
              <a:t>きんがく</a:t>
            </a:r>
          </a:p>
        </p:txBody>
      </p:sp>
      <p:sp>
        <p:nvSpPr>
          <p:cNvPr id="252" name="タイトル 4">
            <a:extLst>
              <a:ext uri="{FF2B5EF4-FFF2-40B4-BE49-F238E27FC236}">
                <a16:creationId xmlns:a16="http://schemas.microsoft.com/office/drawing/2014/main" id="{4A855ABB-5987-B03F-6563-0B5D915A9FC5}"/>
              </a:ext>
            </a:extLst>
          </p:cNvPr>
          <p:cNvSpPr txBox="1">
            <a:spLocks/>
          </p:cNvSpPr>
          <p:nvPr/>
        </p:nvSpPr>
        <p:spPr>
          <a:xfrm>
            <a:off x="357756" y="1331281"/>
            <a:ext cx="2983321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①</a:t>
            </a:r>
            <a:r>
              <a:rPr lang="ja-JP" altLang="en-US"/>
              <a:t>おこづかい帳をつけてみましょう。</a:t>
            </a:r>
          </a:p>
        </p:txBody>
      </p:sp>
      <p:sp>
        <p:nvSpPr>
          <p:cNvPr id="253" name="タイトル 4">
            <a:extLst>
              <a:ext uri="{FF2B5EF4-FFF2-40B4-BE49-F238E27FC236}">
                <a16:creationId xmlns:a16="http://schemas.microsoft.com/office/drawing/2014/main" id="{B875F86A-D2E9-C534-70F0-539C6107970F}"/>
              </a:ext>
            </a:extLst>
          </p:cNvPr>
          <p:cNvSpPr txBox="1">
            <a:spLocks/>
          </p:cNvSpPr>
          <p:nvPr/>
        </p:nvSpPr>
        <p:spPr>
          <a:xfrm>
            <a:off x="844390" y="1598145"/>
            <a:ext cx="6422537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00">
                <a:solidFill>
                  <a:srgbClr val="0D3387"/>
                </a:solidFill>
              </a:rPr>
              <a:t>おこづかい帳のつけ方</a:t>
            </a:r>
          </a:p>
        </p:txBody>
      </p:sp>
      <p:sp>
        <p:nvSpPr>
          <p:cNvPr id="254" name="テキスト ボックス 253">
            <a:extLst>
              <a:ext uri="{FF2B5EF4-FFF2-40B4-BE49-F238E27FC236}">
                <a16:creationId xmlns:a16="http://schemas.microsoft.com/office/drawing/2014/main" id="{5713BE58-1A82-91AD-7BB1-EB599EF82028}"/>
              </a:ext>
            </a:extLst>
          </p:cNvPr>
          <p:cNvSpPr txBox="1"/>
          <p:nvPr/>
        </p:nvSpPr>
        <p:spPr>
          <a:xfrm>
            <a:off x="1902963" y="3564334"/>
            <a:ext cx="272771" cy="61555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400">
                <a:latin typeface="MS Gothic" panose="020B0609070205080204" pitchFamily="49" charset="-128"/>
                <a:ea typeface="MS Gothic" panose="020B0609070205080204" pitchFamily="49" charset="-128"/>
              </a:rPr>
              <a:t>へ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25B057-CC1E-4B90-8247-DE661575E485}"/>
              </a:ext>
            </a:extLst>
          </p:cNvPr>
          <p:cNvSpPr txBox="1">
            <a:spLocks/>
          </p:cNvSpPr>
          <p:nvPr/>
        </p:nvSpPr>
        <p:spPr>
          <a:xfrm>
            <a:off x="897223" y="4043777"/>
            <a:ext cx="6544348" cy="3013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>
              <a:lnSpc>
                <a:spcPts val="1160"/>
              </a:lnSpc>
            </a:pPr>
            <a:r>
              <a:rPr lang="ja-JP" altLang="en-US" sz="800"/>
              <a:t> </a:t>
            </a:r>
            <a:r>
              <a:rPr lang="en-US" altLang="ja-JP" sz="800" dirty="0"/>
              <a:t>※</a:t>
            </a:r>
            <a:r>
              <a:rPr lang="ja-JP" altLang="en-US" sz="800"/>
              <a:t>「残ったお金」が足りない場合は、お金が入るまでニーズ・ウォンツが出ても、買い物はできない。</a:t>
            </a:r>
          </a:p>
          <a:p>
            <a:pPr>
              <a:lnSpc>
                <a:spcPts val="1160"/>
              </a:lnSpc>
            </a:pPr>
            <a:r>
              <a:rPr lang="ja-JP" altLang="en-US" sz="800"/>
              <a:t>　　</a:t>
            </a:r>
            <a:r>
              <a:rPr lang="en-US" altLang="ja-JP" sz="800" dirty="0"/>
              <a:t> </a:t>
            </a:r>
            <a:r>
              <a:rPr lang="ja-JP" altLang="en-US" sz="800"/>
              <a:t>どっきりが出ても、お金は減らない（出たカードの「どうしてもらった・何に使った」を記入し、「出たお金」に「／」を引く）。</a:t>
            </a:r>
          </a:p>
          <a:p>
            <a:pPr>
              <a:lnSpc>
                <a:spcPts val="1160"/>
              </a:lnSpc>
            </a:pPr>
            <a:endParaRPr lang="ja-JP" altLang="en-US" sz="800"/>
          </a:p>
        </p:txBody>
      </p:sp>
      <p:pic>
        <p:nvPicPr>
          <p:cNvPr id="48" name="図 47" descr="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479AC8F-6D5A-EF24-9552-400DC6E63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8465" y="1991746"/>
            <a:ext cx="520700" cy="203200"/>
          </a:xfrm>
          <a:prstGeom prst="rect">
            <a:avLst/>
          </a:prstGeom>
        </p:spPr>
      </p:pic>
      <p:pic>
        <p:nvPicPr>
          <p:cNvPr id="50" name="図 49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18D956AB-DE3F-221A-04E1-1D4ECF08BF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2189" y="1977532"/>
            <a:ext cx="482600" cy="228600"/>
          </a:xfrm>
          <a:prstGeom prst="rect">
            <a:avLst/>
          </a:prstGeom>
        </p:spPr>
      </p:pic>
      <p:pic>
        <p:nvPicPr>
          <p:cNvPr id="52" name="図 51" descr="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606D4A2-2C0C-D72A-1C2C-01FEE233F1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2014" y="1985342"/>
            <a:ext cx="533400" cy="215900"/>
          </a:xfrm>
          <a:prstGeom prst="rect">
            <a:avLst/>
          </a:prstGeom>
        </p:spPr>
      </p:pic>
      <p:pic>
        <p:nvPicPr>
          <p:cNvPr id="54" name="図 53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FAF01261-367A-832F-6D8F-B7BBEB6F95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1476" y="2006540"/>
            <a:ext cx="457200" cy="1651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E56035C-7743-1D53-8230-E751EBBDDA6D}"/>
              </a:ext>
            </a:extLst>
          </p:cNvPr>
          <p:cNvGrpSpPr/>
          <p:nvPr/>
        </p:nvGrpSpPr>
        <p:grpSpPr>
          <a:xfrm>
            <a:off x="613136" y="5727639"/>
            <a:ext cx="6547676" cy="180000"/>
            <a:chOff x="613136" y="5496285"/>
            <a:chExt cx="6547676" cy="18000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64E47EF-0DDE-E64B-3562-098AC7A6429A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255DFBA-EFDB-76B9-8240-4A669A3E8D8B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37A4D45-082C-D2C7-613A-307CCA54E02C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09144FB0-B990-5842-D92E-65346E27F35D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37256128-7D29-91FA-DD36-40869B0CC11C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C0F1BE22-CF6B-C097-ABFA-E4E62E4AC925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A52B745E-E081-9451-F884-86D9F13EA86D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CA3A8A7D-2404-53ED-B697-BED0E3948AE2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8FEE8C08-2218-D1A3-0A1E-0C1C2F92B878}"/>
              </a:ext>
            </a:extLst>
          </p:cNvPr>
          <p:cNvGrpSpPr/>
          <p:nvPr/>
        </p:nvGrpSpPr>
        <p:grpSpPr>
          <a:xfrm>
            <a:off x="613136" y="5958994"/>
            <a:ext cx="6547676" cy="180000"/>
            <a:chOff x="613136" y="5496285"/>
            <a:chExt cx="6547676" cy="180000"/>
          </a:xfrm>
        </p:grpSpPr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D6B0DC68-FCC1-70E3-0C58-CB8400C264C1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BE3E69E4-2F30-FB3B-9912-431C24EB83C9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B1539163-D9AE-FCDB-0117-61F9DB324480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296BCAC7-B0A4-744B-F86F-52F233571E11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AA39608A-D060-8208-37E8-74152ECB7326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B14E02FF-96C4-3870-61D7-818287181B4E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D3FFBC9B-516A-2294-65D6-EA28FF1BFC3D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FDA821D4-F588-3064-0D96-D238BEE47740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BA5C4DBD-3013-9C58-B388-FB917D464AE9}"/>
              </a:ext>
            </a:extLst>
          </p:cNvPr>
          <p:cNvGrpSpPr/>
          <p:nvPr/>
        </p:nvGrpSpPr>
        <p:grpSpPr>
          <a:xfrm>
            <a:off x="613136" y="6195856"/>
            <a:ext cx="6547676" cy="180000"/>
            <a:chOff x="613136" y="5496285"/>
            <a:chExt cx="6547676" cy="180000"/>
          </a:xfrm>
        </p:grpSpPr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0E3EAF06-42E4-4647-DAD1-81CCE6FA0DF2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53865A33-2B68-DC4D-9130-333BD14EB050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47303D05-1B4C-DD75-40A7-6ECC25F064A0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D6629F5A-E012-B83A-462E-587F7BF35829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B5EA8B31-3C7F-211D-48F0-BFF47BFEF816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AED16CEA-F205-AACE-BC87-25D2B1F50B5C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7591956A-0E9C-5F64-E152-0965855BDC92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355C45C3-BD92-D80C-A318-E40A090C7DB7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E1F116C1-5C47-B679-919B-9BD18671CCBA}"/>
              </a:ext>
            </a:extLst>
          </p:cNvPr>
          <p:cNvGrpSpPr/>
          <p:nvPr/>
        </p:nvGrpSpPr>
        <p:grpSpPr>
          <a:xfrm>
            <a:off x="613136" y="6427211"/>
            <a:ext cx="6547676" cy="180000"/>
            <a:chOff x="613136" y="5496285"/>
            <a:chExt cx="6547676" cy="180000"/>
          </a:xfrm>
        </p:grpSpPr>
        <p:sp>
          <p:nvSpPr>
            <p:cNvPr id="246" name="テキスト ボックス 245">
              <a:extLst>
                <a:ext uri="{FF2B5EF4-FFF2-40B4-BE49-F238E27FC236}">
                  <a16:creationId xmlns:a16="http://schemas.microsoft.com/office/drawing/2014/main" id="{58511411-F200-C589-396C-B5E131416E44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47" name="テキスト ボックス 246">
              <a:extLst>
                <a:ext uri="{FF2B5EF4-FFF2-40B4-BE49-F238E27FC236}">
                  <a16:creationId xmlns:a16="http://schemas.microsoft.com/office/drawing/2014/main" id="{421D86A6-BA05-6D0D-3F42-E460B579917A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51" name="テキスト ボックス 250">
              <a:extLst>
                <a:ext uri="{FF2B5EF4-FFF2-40B4-BE49-F238E27FC236}">
                  <a16:creationId xmlns:a16="http://schemas.microsoft.com/office/drawing/2014/main" id="{83703F63-F513-D308-F9EA-FF9A3E677F1D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55" name="テキスト ボックス 254">
              <a:extLst>
                <a:ext uri="{FF2B5EF4-FFF2-40B4-BE49-F238E27FC236}">
                  <a16:creationId xmlns:a16="http://schemas.microsoft.com/office/drawing/2014/main" id="{65C2B3F8-429D-8A46-33B9-7E2EAAD3F6EE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56" name="テキスト ボックス 255">
              <a:extLst>
                <a:ext uri="{FF2B5EF4-FFF2-40B4-BE49-F238E27FC236}">
                  <a16:creationId xmlns:a16="http://schemas.microsoft.com/office/drawing/2014/main" id="{C8BC6048-908F-20DF-37C4-13D92F6F6EB8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57" name="テキスト ボックス 256">
              <a:extLst>
                <a:ext uri="{FF2B5EF4-FFF2-40B4-BE49-F238E27FC236}">
                  <a16:creationId xmlns:a16="http://schemas.microsoft.com/office/drawing/2014/main" id="{3C7A9F0E-FF1E-7C9F-6BA3-9EAF0F0D2161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58" name="テキスト ボックス 257">
              <a:extLst>
                <a:ext uri="{FF2B5EF4-FFF2-40B4-BE49-F238E27FC236}">
                  <a16:creationId xmlns:a16="http://schemas.microsoft.com/office/drawing/2014/main" id="{DEA5D59C-54C6-4469-F95C-77DAECC2B5E9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59" name="テキスト ボックス 258">
              <a:extLst>
                <a:ext uri="{FF2B5EF4-FFF2-40B4-BE49-F238E27FC236}">
                  <a16:creationId xmlns:a16="http://schemas.microsoft.com/office/drawing/2014/main" id="{D3448F3B-8AA5-4448-4A29-1851E8DB9A41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260" name="グループ化 259">
            <a:extLst>
              <a:ext uri="{FF2B5EF4-FFF2-40B4-BE49-F238E27FC236}">
                <a16:creationId xmlns:a16="http://schemas.microsoft.com/office/drawing/2014/main" id="{9865DCEA-4C57-CDDF-0C14-D16B5B544697}"/>
              </a:ext>
            </a:extLst>
          </p:cNvPr>
          <p:cNvGrpSpPr/>
          <p:nvPr/>
        </p:nvGrpSpPr>
        <p:grpSpPr>
          <a:xfrm>
            <a:off x="613136" y="6664073"/>
            <a:ext cx="6547676" cy="180000"/>
            <a:chOff x="613136" y="5496285"/>
            <a:chExt cx="6547676" cy="180000"/>
          </a:xfrm>
        </p:grpSpPr>
        <p:sp>
          <p:nvSpPr>
            <p:cNvPr id="261" name="テキスト ボックス 260">
              <a:extLst>
                <a:ext uri="{FF2B5EF4-FFF2-40B4-BE49-F238E27FC236}">
                  <a16:creationId xmlns:a16="http://schemas.microsoft.com/office/drawing/2014/main" id="{C10E51D3-6E16-4D83-098D-3B9CE057C612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2" name="テキスト ボックス 261">
              <a:extLst>
                <a:ext uri="{FF2B5EF4-FFF2-40B4-BE49-F238E27FC236}">
                  <a16:creationId xmlns:a16="http://schemas.microsoft.com/office/drawing/2014/main" id="{F33F6181-F565-49F9-00EE-38263098CF63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3" name="テキスト ボックス 262">
              <a:extLst>
                <a:ext uri="{FF2B5EF4-FFF2-40B4-BE49-F238E27FC236}">
                  <a16:creationId xmlns:a16="http://schemas.microsoft.com/office/drawing/2014/main" id="{86324C0E-F0B2-82B5-1D1A-85FDA02C4C01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4" name="テキスト ボックス 263">
              <a:extLst>
                <a:ext uri="{FF2B5EF4-FFF2-40B4-BE49-F238E27FC236}">
                  <a16:creationId xmlns:a16="http://schemas.microsoft.com/office/drawing/2014/main" id="{5A7ADD66-C730-46F7-97D0-A38890E072E0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5" name="テキスト ボックス 264">
              <a:extLst>
                <a:ext uri="{FF2B5EF4-FFF2-40B4-BE49-F238E27FC236}">
                  <a16:creationId xmlns:a16="http://schemas.microsoft.com/office/drawing/2014/main" id="{ED4E3D54-9D99-FA70-5A47-BEB82CC3F861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6" name="テキスト ボックス 265">
              <a:extLst>
                <a:ext uri="{FF2B5EF4-FFF2-40B4-BE49-F238E27FC236}">
                  <a16:creationId xmlns:a16="http://schemas.microsoft.com/office/drawing/2014/main" id="{82484117-7C40-FF32-F555-7EBE2AE359AD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7" name="テキスト ボックス 266">
              <a:extLst>
                <a:ext uri="{FF2B5EF4-FFF2-40B4-BE49-F238E27FC236}">
                  <a16:creationId xmlns:a16="http://schemas.microsoft.com/office/drawing/2014/main" id="{70B91576-9CD0-8331-7DCC-A14DAAD8C3EE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68" name="テキスト ボックス 267">
              <a:extLst>
                <a:ext uri="{FF2B5EF4-FFF2-40B4-BE49-F238E27FC236}">
                  <a16:creationId xmlns:a16="http://schemas.microsoft.com/office/drawing/2014/main" id="{95758117-8B5D-101A-BB28-4A3E7C37847E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269" name="グループ化 268">
            <a:extLst>
              <a:ext uri="{FF2B5EF4-FFF2-40B4-BE49-F238E27FC236}">
                <a16:creationId xmlns:a16="http://schemas.microsoft.com/office/drawing/2014/main" id="{97B15D3D-1719-7577-E5A3-266B49A8CB64}"/>
              </a:ext>
            </a:extLst>
          </p:cNvPr>
          <p:cNvGrpSpPr/>
          <p:nvPr/>
        </p:nvGrpSpPr>
        <p:grpSpPr>
          <a:xfrm>
            <a:off x="613136" y="6895428"/>
            <a:ext cx="6547676" cy="180000"/>
            <a:chOff x="613136" y="5496285"/>
            <a:chExt cx="6547676" cy="180000"/>
          </a:xfrm>
        </p:grpSpPr>
        <p:sp>
          <p:nvSpPr>
            <p:cNvPr id="270" name="テキスト ボックス 269">
              <a:extLst>
                <a:ext uri="{FF2B5EF4-FFF2-40B4-BE49-F238E27FC236}">
                  <a16:creationId xmlns:a16="http://schemas.microsoft.com/office/drawing/2014/main" id="{7007E8D6-1F7D-752F-18AA-F860FB07C2DF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1" name="テキスト ボックス 270">
              <a:extLst>
                <a:ext uri="{FF2B5EF4-FFF2-40B4-BE49-F238E27FC236}">
                  <a16:creationId xmlns:a16="http://schemas.microsoft.com/office/drawing/2014/main" id="{10B17EEA-0EFC-1EA1-7605-2BF003E47E5F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2" name="テキスト ボックス 271">
              <a:extLst>
                <a:ext uri="{FF2B5EF4-FFF2-40B4-BE49-F238E27FC236}">
                  <a16:creationId xmlns:a16="http://schemas.microsoft.com/office/drawing/2014/main" id="{0FCBE8CD-0E52-6F66-BF18-47F1C0D84028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3" name="テキスト ボックス 272">
              <a:extLst>
                <a:ext uri="{FF2B5EF4-FFF2-40B4-BE49-F238E27FC236}">
                  <a16:creationId xmlns:a16="http://schemas.microsoft.com/office/drawing/2014/main" id="{41FDBC1F-50A2-6360-4CC4-798801C78D2E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4" name="テキスト ボックス 273">
              <a:extLst>
                <a:ext uri="{FF2B5EF4-FFF2-40B4-BE49-F238E27FC236}">
                  <a16:creationId xmlns:a16="http://schemas.microsoft.com/office/drawing/2014/main" id="{8170E8DE-476B-95C8-5BDC-150C022163BB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5" name="テキスト ボックス 274">
              <a:extLst>
                <a:ext uri="{FF2B5EF4-FFF2-40B4-BE49-F238E27FC236}">
                  <a16:creationId xmlns:a16="http://schemas.microsoft.com/office/drawing/2014/main" id="{6E230FD1-8108-3C4F-96D8-C6BEB15B1B51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6" name="テキスト ボックス 275">
              <a:extLst>
                <a:ext uri="{FF2B5EF4-FFF2-40B4-BE49-F238E27FC236}">
                  <a16:creationId xmlns:a16="http://schemas.microsoft.com/office/drawing/2014/main" id="{9711948F-CD2B-D284-7258-A00C329F10BE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77" name="テキスト ボックス 276">
              <a:extLst>
                <a:ext uri="{FF2B5EF4-FFF2-40B4-BE49-F238E27FC236}">
                  <a16:creationId xmlns:a16="http://schemas.microsoft.com/office/drawing/2014/main" id="{94D88E7E-E78B-486E-DFAA-254CB8A7B8D7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278" name="グループ化 277">
            <a:extLst>
              <a:ext uri="{FF2B5EF4-FFF2-40B4-BE49-F238E27FC236}">
                <a16:creationId xmlns:a16="http://schemas.microsoft.com/office/drawing/2014/main" id="{7CE3CA67-2D9C-2F3A-69F6-D1B2DB8ABF03}"/>
              </a:ext>
            </a:extLst>
          </p:cNvPr>
          <p:cNvGrpSpPr/>
          <p:nvPr/>
        </p:nvGrpSpPr>
        <p:grpSpPr>
          <a:xfrm>
            <a:off x="613136" y="7132290"/>
            <a:ext cx="6547676" cy="180000"/>
            <a:chOff x="613136" y="5496285"/>
            <a:chExt cx="6547676" cy="180000"/>
          </a:xfrm>
        </p:grpSpPr>
        <p:sp>
          <p:nvSpPr>
            <p:cNvPr id="279" name="テキスト ボックス 278">
              <a:extLst>
                <a:ext uri="{FF2B5EF4-FFF2-40B4-BE49-F238E27FC236}">
                  <a16:creationId xmlns:a16="http://schemas.microsoft.com/office/drawing/2014/main" id="{B23FEA3F-8D7C-4D26-2EE1-098A7D71CFB1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0" name="テキスト ボックス 279">
              <a:extLst>
                <a:ext uri="{FF2B5EF4-FFF2-40B4-BE49-F238E27FC236}">
                  <a16:creationId xmlns:a16="http://schemas.microsoft.com/office/drawing/2014/main" id="{377B1597-E876-A468-DEC5-FC4E089AB37A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1" name="テキスト ボックス 280">
              <a:extLst>
                <a:ext uri="{FF2B5EF4-FFF2-40B4-BE49-F238E27FC236}">
                  <a16:creationId xmlns:a16="http://schemas.microsoft.com/office/drawing/2014/main" id="{8F12F53D-D8B6-EAAD-F4DD-84DCB11F8400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2" name="テキスト ボックス 281">
              <a:extLst>
                <a:ext uri="{FF2B5EF4-FFF2-40B4-BE49-F238E27FC236}">
                  <a16:creationId xmlns:a16="http://schemas.microsoft.com/office/drawing/2014/main" id="{D4758E38-A418-159A-1C5E-22F074696246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3" name="テキスト ボックス 282">
              <a:extLst>
                <a:ext uri="{FF2B5EF4-FFF2-40B4-BE49-F238E27FC236}">
                  <a16:creationId xmlns:a16="http://schemas.microsoft.com/office/drawing/2014/main" id="{8092C48F-E083-A23C-0C8D-04C6C4985D46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4" name="テキスト ボックス 283">
              <a:extLst>
                <a:ext uri="{FF2B5EF4-FFF2-40B4-BE49-F238E27FC236}">
                  <a16:creationId xmlns:a16="http://schemas.microsoft.com/office/drawing/2014/main" id="{EECCC669-FF19-A0D4-0EA7-BB1775E71350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5" name="テキスト ボックス 284">
              <a:extLst>
                <a:ext uri="{FF2B5EF4-FFF2-40B4-BE49-F238E27FC236}">
                  <a16:creationId xmlns:a16="http://schemas.microsoft.com/office/drawing/2014/main" id="{006658D8-F5A7-2285-9CBC-D780338712F7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6" name="テキスト ボックス 285">
              <a:extLst>
                <a:ext uri="{FF2B5EF4-FFF2-40B4-BE49-F238E27FC236}">
                  <a16:creationId xmlns:a16="http://schemas.microsoft.com/office/drawing/2014/main" id="{A72E75A3-B3C6-E31B-63E1-0AF0C4A7C005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287" name="グループ化 286">
            <a:extLst>
              <a:ext uri="{FF2B5EF4-FFF2-40B4-BE49-F238E27FC236}">
                <a16:creationId xmlns:a16="http://schemas.microsoft.com/office/drawing/2014/main" id="{8A56CC01-C79D-AD3D-B1A8-B6B231045F57}"/>
              </a:ext>
            </a:extLst>
          </p:cNvPr>
          <p:cNvGrpSpPr/>
          <p:nvPr/>
        </p:nvGrpSpPr>
        <p:grpSpPr>
          <a:xfrm>
            <a:off x="613136" y="7363644"/>
            <a:ext cx="6547676" cy="180000"/>
            <a:chOff x="613136" y="5496285"/>
            <a:chExt cx="6547676" cy="180000"/>
          </a:xfrm>
        </p:grpSpPr>
        <p:sp>
          <p:nvSpPr>
            <p:cNvPr id="288" name="テキスト ボックス 287">
              <a:extLst>
                <a:ext uri="{FF2B5EF4-FFF2-40B4-BE49-F238E27FC236}">
                  <a16:creationId xmlns:a16="http://schemas.microsoft.com/office/drawing/2014/main" id="{87B926DD-22DD-C1A0-547B-DF820F38C0F9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89" name="テキスト ボックス 288">
              <a:extLst>
                <a:ext uri="{FF2B5EF4-FFF2-40B4-BE49-F238E27FC236}">
                  <a16:creationId xmlns:a16="http://schemas.microsoft.com/office/drawing/2014/main" id="{4C4A0DC2-A1ED-6646-560A-464BFCCBDBA3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0" name="テキスト ボックス 289">
              <a:extLst>
                <a:ext uri="{FF2B5EF4-FFF2-40B4-BE49-F238E27FC236}">
                  <a16:creationId xmlns:a16="http://schemas.microsoft.com/office/drawing/2014/main" id="{EBE8E7F9-8F75-6CFF-C8D4-BFE38395DA86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1" name="テキスト ボックス 290">
              <a:extLst>
                <a:ext uri="{FF2B5EF4-FFF2-40B4-BE49-F238E27FC236}">
                  <a16:creationId xmlns:a16="http://schemas.microsoft.com/office/drawing/2014/main" id="{C5E14D5B-81D3-0B3E-AE49-5F9080AEEBEB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2" name="テキスト ボックス 291">
              <a:extLst>
                <a:ext uri="{FF2B5EF4-FFF2-40B4-BE49-F238E27FC236}">
                  <a16:creationId xmlns:a16="http://schemas.microsoft.com/office/drawing/2014/main" id="{1FB077F4-DEB7-36FC-00E7-66DC58A91D07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3" name="テキスト ボックス 292">
              <a:extLst>
                <a:ext uri="{FF2B5EF4-FFF2-40B4-BE49-F238E27FC236}">
                  <a16:creationId xmlns:a16="http://schemas.microsoft.com/office/drawing/2014/main" id="{99B4390E-096F-8D68-0A0A-16D8F05DE378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4" name="テキスト ボックス 293">
              <a:extLst>
                <a:ext uri="{FF2B5EF4-FFF2-40B4-BE49-F238E27FC236}">
                  <a16:creationId xmlns:a16="http://schemas.microsoft.com/office/drawing/2014/main" id="{8AB2D64B-3F01-09A5-D500-7483F80156F2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5" name="テキスト ボックス 294">
              <a:extLst>
                <a:ext uri="{FF2B5EF4-FFF2-40B4-BE49-F238E27FC236}">
                  <a16:creationId xmlns:a16="http://schemas.microsoft.com/office/drawing/2014/main" id="{CFEA87CC-6800-3AA0-8A75-CDD7827B2830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296" name="グループ化 295">
            <a:extLst>
              <a:ext uri="{FF2B5EF4-FFF2-40B4-BE49-F238E27FC236}">
                <a16:creationId xmlns:a16="http://schemas.microsoft.com/office/drawing/2014/main" id="{583CA324-E914-6ABA-081A-5C81D17E4FB9}"/>
              </a:ext>
            </a:extLst>
          </p:cNvPr>
          <p:cNvGrpSpPr/>
          <p:nvPr/>
        </p:nvGrpSpPr>
        <p:grpSpPr>
          <a:xfrm>
            <a:off x="613136" y="7600506"/>
            <a:ext cx="6547676" cy="180000"/>
            <a:chOff x="613136" y="5496285"/>
            <a:chExt cx="6547676" cy="180000"/>
          </a:xfrm>
        </p:grpSpPr>
        <p:sp>
          <p:nvSpPr>
            <p:cNvPr id="297" name="テキスト ボックス 296">
              <a:extLst>
                <a:ext uri="{FF2B5EF4-FFF2-40B4-BE49-F238E27FC236}">
                  <a16:creationId xmlns:a16="http://schemas.microsoft.com/office/drawing/2014/main" id="{0C53813F-627A-DDB4-2704-9B24B6D4CF6B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8" name="テキスト ボックス 297">
              <a:extLst>
                <a:ext uri="{FF2B5EF4-FFF2-40B4-BE49-F238E27FC236}">
                  <a16:creationId xmlns:a16="http://schemas.microsoft.com/office/drawing/2014/main" id="{F9C01EAC-0B70-3FEB-F459-78D1F3D515D0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299" name="テキスト ボックス 298">
              <a:extLst>
                <a:ext uri="{FF2B5EF4-FFF2-40B4-BE49-F238E27FC236}">
                  <a16:creationId xmlns:a16="http://schemas.microsoft.com/office/drawing/2014/main" id="{71288A7F-1D5E-A400-F308-6815884F7A9E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0" name="テキスト ボックス 299">
              <a:extLst>
                <a:ext uri="{FF2B5EF4-FFF2-40B4-BE49-F238E27FC236}">
                  <a16:creationId xmlns:a16="http://schemas.microsoft.com/office/drawing/2014/main" id="{D3E60573-1E14-5523-9541-D63ADADE5A91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1" name="テキスト ボックス 300">
              <a:extLst>
                <a:ext uri="{FF2B5EF4-FFF2-40B4-BE49-F238E27FC236}">
                  <a16:creationId xmlns:a16="http://schemas.microsoft.com/office/drawing/2014/main" id="{667AB442-8B6E-9E3D-5CF0-1A47A15698D9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2" name="テキスト ボックス 301">
              <a:extLst>
                <a:ext uri="{FF2B5EF4-FFF2-40B4-BE49-F238E27FC236}">
                  <a16:creationId xmlns:a16="http://schemas.microsoft.com/office/drawing/2014/main" id="{7E9312CE-E6CA-FAF4-4184-3DEB054EE78A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3" name="テキスト ボックス 302">
              <a:extLst>
                <a:ext uri="{FF2B5EF4-FFF2-40B4-BE49-F238E27FC236}">
                  <a16:creationId xmlns:a16="http://schemas.microsoft.com/office/drawing/2014/main" id="{1044AEFE-F225-4E76-CE00-E9B351206DF0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4" name="テキスト ボックス 303">
              <a:extLst>
                <a:ext uri="{FF2B5EF4-FFF2-40B4-BE49-F238E27FC236}">
                  <a16:creationId xmlns:a16="http://schemas.microsoft.com/office/drawing/2014/main" id="{31B3152A-90E4-EF51-B99E-DA79AA30D932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05" name="グループ化 304">
            <a:extLst>
              <a:ext uri="{FF2B5EF4-FFF2-40B4-BE49-F238E27FC236}">
                <a16:creationId xmlns:a16="http://schemas.microsoft.com/office/drawing/2014/main" id="{60516B38-3959-AE3F-1387-B18BDBFC8EA8}"/>
              </a:ext>
            </a:extLst>
          </p:cNvPr>
          <p:cNvGrpSpPr/>
          <p:nvPr/>
        </p:nvGrpSpPr>
        <p:grpSpPr>
          <a:xfrm>
            <a:off x="613136" y="7831861"/>
            <a:ext cx="6547676" cy="180000"/>
            <a:chOff x="613136" y="5496285"/>
            <a:chExt cx="6547676" cy="180000"/>
          </a:xfrm>
        </p:grpSpPr>
        <p:sp>
          <p:nvSpPr>
            <p:cNvPr id="306" name="テキスト ボックス 305">
              <a:extLst>
                <a:ext uri="{FF2B5EF4-FFF2-40B4-BE49-F238E27FC236}">
                  <a16:creationId xmlns:a16="http://schemas.microsoft.com/office/drawing/2014/main" id="{D4DA9F83-3D2B-3A8B-8BDA-D24D54715E1C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7" name="テキスト ボックス 306">
              <a:extLst>
                <a:ext uri="{FF2B5EF4-FFF2-40B4-BE49-F238E27FC236}">
                  <a16:creationId xmlns:a16="http://schemas.microsoft.com/office/drawing/2014/main" id="{F8DEE61C-D20A-2EB7-0EF9-BD9C7F512573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8" name="テキスト ボックス 307">
              <a:extLst>
                <a:ext uri="{FF2B5EF4-FFF2-40B4-BE49-F238E27FC236}">
                  <a16:creationId xmlns:a16="http://schemas.microsoft.com/office/drawing/2014/main" id="{FBF7ABF2-D532-924C-E0EC-298451763A38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09" name="テキスト ボックス 308">
              <a:extLst>
                <a:ext uri="{FF2B5EF4-FFF2-40B4-BE49-F238E27FC236}">
                  <a16:creationId xmlns:a16="http://schemas.microsoft.com/office/drawing/2014/main" id="{A7B20974-301A-AD13-53DB-44726F222D59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0" name="テキスト ボックス 309">
              <a:extLst>
                <a:ext uri="{FF2B5EF4-FFF2-40B4-BE49-F238E27FC236}">
                  <a16:creationId xmlns:a16="http://schemas.microsoft.com/office/drawing/2014/main" id="{4C05B006-D840-1093-8C8D-2FD5E6719AC9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1" name="テキスト ボックス 310">
              <a:extLst>
                <a:ext uri="{FF2B5EF4-FFF2-40B4-BE49-F238E27FC236}">
                  <a16:creationId xmlns:a16="http://schemas.microsoft.com/office/drawing/2014/main" id="{1F4352DC-3301-C878-B4B3-BB647121EC65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2" name="テキスト ボックス 311">
              <a:extLst>
                <a:ext uri="{FF2B5EF4-FFF2-40B4-BE49-F238E27FC236}">
                  <a16:creationId xmlns:a16="http://schemas.microsoft.com/office/drawing/2014/main" id="{DAE5D72A-AA2C-22E3-6DD0-0878439222D0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3" name="テキスト ボックス 312">
              <a:extLst>
                <a:ext uri="{FF2B5EF4-FFF2-40B4-BE49-F238E27FC236}">
                  <a16:creationId xmlns:a16="http://schemas.microsoft.com/office/drawing/2014/main" id="{E98F6736-9312-73E5-D0DC-E3B42E0F09C6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14" name="グループ化 313">
            <a:extLst>
              <a:ext uri="{FF2B5EF4-FFF2-40B4-BE49-F238E27FC236}">
                <a16:creationId xmlns:a16="http://schemas.microsoft.com/office/drawing/2014/main" id="{76AADAF5-74B8-354B-92FD-5A66B7C6C2D1}"/>
              </a:ext>
            </a:extLst>
          </p:cNvPr>
          <p:cNvGrpSpPr/>
          <p:nvPr/>
        </p:nvGrpSpPr>
        <p:grpSpPr>
          <a:xfrm>
            <a:off x="613136" y="8068723"/>
            <a:ext cx="6547676" cy="180000"/>
            <a:chOff x="613136" y="5496285"/>
            <a:chExt cx="6547676" cy="180000"/>
          </a:xfrm>
        </p:grpSpPr>
        <p:sp>
          <p:nvSpPr>
            <p:cNvPr id="315" name="テキスト ボックス 314">
              <a:extLst>
                <a:ext uri="{FF2B5EF4-FFF2-40B4-BE49-F238E27FC236}">
                  <a16:creationId xmlns:a16="http://schemas.microsoft.com/office/drawing/2014/main" id="{DFB5A04B-4E3F-0F21-7DDB-494F135DD04A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6" name="テキスト ボックス 315">
              <a:extLst>
                <a:ext uri="{FF2B5EF4-FFF2-40B4-BE49-F238E27FC236}">
                  <a16:creationId xmlns:a16="http://schemas.microsoft.com/office/drawing/2014/main" id="{B65A430A-B84C-E193-7192-6161DD2D6E79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7" name="テキスト ボックス 316">
              <a:extLst>
                <a:ext uri="{FF2B5EF4-FFF2-40B4-BE49-F238E27FC236}">
                  <a16:creationId xmlns:a16="http://schemas.microsoft.com/office/drawing/2014/main" id="{2EFE9817-561A-3218-EEE6-1127DDA4B9A8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8" name="テキスト ボックス 317">
              <a:extLst>
                <a:ext uri="{FF2B5EF4-FFF2-40B4-BE49-F238E27FC236}">
                  <a16:creationId xmlns:a16="http://schemas.microsoft.com/office/drawing/2014/main" id="{8B277CC2-AD0B-DB13-D629-91894E88A38E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19" name="テキスト ボックス 318">
              <a:extLst>
                <a:ext uri="{FF2B5EF4-FFF2-40B4-BE49-F238E27FC236}">
                  <a16:creationId xmlns:a16="http://schemas.microsoft.com/office/drawing/2014/main" id="{41E9655D-F870-AF38-E657-75DCCFD8AEB7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0" name="テキスト ボックス 319">
              <a:extLst>
                <a:ext uri="{FF2B5EF4-FFF2-40B4-BE49-F238E27FC236}">
                  <a16:creationId xmlns:a16="http://schemas.microsoft.com/office/drawing/2014/main" id="{0C1B3587-1AF5-26AC-C144-2E75AA413CC5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1" name="テキスト ボックス 320">
              <a:extLst>
                <a:ext uri="{FF2B5EF4-FFF2-40B4-BE49-F238E27FC236}">
                  <a16:creationId xmlns:a16="http://schemas.microsoft.com/office/drawing/2014/main" id="{9D74A1D5-4AA7-A2DA-3634-C603DC175390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2" name="テキスト ボックス 321">
              <a:extLst>
                <a:ext uri="{FF2B5EF4-FFF2-40B4-BE49-F238E27FC236}">
                  <a16:creationId xmlns:a16="http://schemas.microsoft.com/office/drawing/2014/main" id="{ADAF8FB9-F7ED-E1A1-7BDC-B42012078584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23" name="グループ化 322">
            <a:extLst>
              <a:ext uri="{FF2B5EF4-FFF2-40B4-BE49-F238E27FC236}">
                <a16:creationId xmlns:a16="http://schemas.microsoft.com/office/drawing/2014/main" id="{16431500-1FD4-BDE0-2AEA-28CC46EDBA5E}"/>
              </a:ext>
            </a:extLst>
          </p:cNvPr>
          <p:cNvGrpSpPr/>
          <p:nvPr/>
        </p:nvGrpSpPr>
        <p:grpSpPr>
          <a:xfrm>
            <a:off x="613136" y="8300078"/>
            <a:ext cx="6547676" cy="180000"/>
            <a:chOff x="613136" y="5496285"/>
            <a:chExt cx="6547676" cy="180000"/>
          </a:xfrm>
        </p:grpSpPr>
        <p:sp>
          <p:nvSpPr>
            <p:cNvPr id="324" name="テキスト ボックス 323">
              <a:extLst>
                <a:ext uri="{FF2B5EF4-FFF2-40B4-BE49-F238E27FC236}">
                  <a16:creationId xmlns:a16="http://schemas.microsoft.com/office/drawing/2014/main" id="{8753E530-1297-3E29-F407-434CF4B52565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5" name="テキスト ボックス 324">
              <a:extLst>
                <a:ext uri="{FF2B5EF4-FFF2-40B4-BE49-F238E27FC236}">
                  <a16:creationId xmlns:a16="http://schemas.microsoft.com/office/drawing/2014/main" id="{9AF698BB-EBC2-6114-AD53-D8F39A15DBEC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6" name="テキスト ボックス 325">
              <a:extLst>
                <a:ext uri="{FF2B5EF4-FFF2-40B4-BE49-F238E27FC236}">
                  <a16:creationId xmlns:a16="http://schemas.microsoft.com/office/drawing/2014/main" id="{8792F66E-38E7-2CEC-550A-F4217BFC7210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7" name="テキスト ボックス 326">
              <a:extLst>
                <a:ext uri="{FF2B5EF4-FFF2-40B4-BE49-F238E27FC236}">
                  <a16:creationId xmlns:a16="http://schemas.microsoft.com/office/drawing/2014/main" id="{44A3CF92-0CA4-D6B6-7DD4-3F4A18B89BC7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8" name="テキスト ボックス 327">
              <a:extLst>
                <a:ext uri="{FF2B5EF4-FFF2-40B4-BE49-F238E27FC236}">
                  <a16:creationId xmlns:a16="http://schemas.microsoft.com/office/drawing/2014/main" id="{4DE566F4-6B18-34D6-26C9-36A3BC7FE8A3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29" name="テキスト ボックス 328">
              <a:extLst>
                <a:ext uri="{FF2B5EF4-FFF2-40B4-BE49-F238E27FC236}">
                  <a16:creationId xmlns:a16="http://schemas.microsoft.com/office/drawing/2014/main" id="{7431077D-A82D-FD13-1FA4-E22CDC6B1C55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0" name="テキスト ボックス 329">
              <a:extLst>
                <a:ext uri="{FF2B5EF4-FFF2-40B4-BE49-F238E27FC236}">
                  <a16:creationId xmlns:a16="http://schemas.microsoft.com/office/drawing/2014/main" id="{6BB723BE-1DE7-6464-ED82-55C18C303350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1" name="テキスト ボックス 330">
              <a:extLst>
                <a:ext uri="{FF2B5EF4-FFF2-40B4-BE49-F238E27FC236}">
                  <a16:creationId xmlns:a16="http://schemas.microsoft.com/office/drawing/2014/main" id="{AC6C9878-A8A9-EB3B-D826-ECD8A617DEE3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32" name="グループ化 331">
            <a:extLst>
              <a:ext uri="{FF2B5EF4-FFF2-40B4-BE49-F238E27FC236}">
                <a16:creationId xmlns:a16="http://schemas.microsoft.com/office/drawing/2014/main" id="{A8C2B771-62C2-8BEC-316D-DA3B65B373AC}"/>
              </a:ext>
            </a:extLst>
          </p:cNvPr>
          <p:cNvGrpSpPr/>
          <p:nvPr/>
        </p:nvGrpSpPr>
        <p:grpSpPr>
          <a:xfrm>
            <a:off x="613136" y="8536940"/>
            <a:ext cx="6547676" cy="180000"/>
            <a:chOff x="613136" y="5496285"/>
            <a:chExt cx="6547676" cy="180000"/>
          </a:xfrm>
        </p:grpSpPr>
        <p:sp>
          <p:nvSpPr>
            <p:cNvPr id="333" name="テキスト ボックス 332">
              <a:extLst>
                <a:ext uri="{FF2B5EF4-FFF2-40B4-BE49-F238E27FC236}">
                  <a16:creationId xmlns:a16="http://schemas.microsoft.com/office/drawing/2014/main" id="{51C5D787-CA99-CB50-C020-FA9D6FEEC495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4" name="テキスト ボックス 333">
              <a:extLst>
                <a:ext uri="{FF2B5EF4-FFF2-40B4-BE49-F238E27FC236}">
                  <a16:creationId xmlns:a16="http://schemas.microsoft.com/office/drawing/2014/main" id="{7449263D-99B8-3976-EA6B-E11C3B3303CA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5" name="テキスト ボックス 334">
              <a:extLst>
                <a:ext uri="{FF2B5EF4-FFF2-40B4-BE49-F238E27FC236}">
                  <a16:creationId xmlns:a16="http://schemas.microsoft.com/office/drawing/2014/main" id="{3A7BBE68-D556-5F03-37DD-AB656741F3CA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6" name="テキスト ボックス 335">
              <a:extLst>
                <a:ext uri="{FF2B5EF4-FFF2-40B4-BE49-F238E27FC236}">
                  <a16:creationId xmlns:a16="http://schemas.microsoft.com/office/drawing/2014/main" id="{BB3A0369-276F-2A69-4944-4671CE52AFB6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7" name="テキスト ボックス 336">
              <a:extLst>
                <a:ext uri="{FF2B5EF4-FFF2-40B4-BE49-F238E27FC236}">
                  <a16:creationId xmlns:a16="http://schemas.microsoft.com/office/drawing/2014/main" id="{AB79BD2B-6A01-ACE5-EF17-ED1A245B5E89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8" name="テキスト ボックス 337">
              <a:extLst>
                <a:ext uri="{FF2B5EF4-FFF2-40B4-BE49-F238E27FC236}">
                  <a16:creationId xmlns:a16="http://schemas.microsoft.com/office/drawing/2014/main" id="{C061DE9E-9410-A935-E1CA-4405272ABB0B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39" name="テキスト ボックス 338">
              <a:extLst>
                <a:ext uri="{FF2B5EF4-FFF2-40B4-BE49-F238E27FC236}">
                  <a16:creationId xmlns:a16="http://schemas.microsoft.com/office/drawing/2014/main" id="{EA6A728A-5CD4-5CF8-F8A7-85C70CC094AE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0" name="テキスト ボックス 339">
              <a:extLst>
                <a:ext uri="{FF2B5EF4-FFF2-40B4-BE49-F238E27FC236}">
                  <a16:creationId xmlns:a16="http://schemas.microsoft.com/office/drawing/2014/main" id="{85066726-D6A7-CE37-22AE-4C691B1AA4C9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41" name="グループ化 340">
            <a:extLst>
              <a:ext uri="{FF2B5EF4-FFF2-40B4-BE49-F238E27FC236}">
                <a16:creationId xmlns:a16="http://schemas.microsoft.com/office/drawing/2014/main" id="{9A1FDC68-5B5B-95C5-765F-C4E3FE99C8FA}"/>
              </a:ext>
            </a:extLst>
          </p:cNvPr>
          <p:cNvGrpSpPr/>
          <p:nvPr/>
        </p:nvGrpSpPr>
        <p:grpSpPr>
          <a:xfrm>
            <a:off x="613136" y="8768295"/>
            <a:ext cx="6547676" cy="180000"/>
            <a:chOff x="613136" y="5496285"/>
            <a:chExt cx="6547676" cy="180000"/>
          </a:xfrm>
        </p:grpSpPr>
        <p:sp>
          <p:nvSpPr>
            <p:cNvPr id="342" name="テキスト ボックス 341">
              <a:extLst>
                <a:ext uri="{FF2B5EF4-FFF2-40B4-BE49-F238E27FC236}">
                  <a16:creationId xmlns:a16="http://schemas.microsoft.com/office/drawing/2014/main" id="{E3F1CC15-E1DB-2F2F-539C-49D6AAB765A0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3" name="テキスト ボックス 342">
              <a:extLst>
                <a:ext uri="{FF2B5EF4-FFF2-40B4-BE49-F238E27FC236}">
                  <a16:creationId xmlns:a16="http://schemas.microsoft.com/office/drawing/2014/main" id="{BC08C2C1-CAAE-E285-C709-06CEC911795E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4" name="テキスト ボックス 343">
              <a:extLst>
                <a:ext uri="{FF2B5EF4-FFF2-40B4-BE49-F238E27FC236}">
                  <a16:creationId xmlns:a16="http://schemas.microsoft.com/office/drawing/2014/main" id="{E88C7514-448F-5BCA-042D-6D06A757A2AE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5" name="テキスト ボックス 344">
              <a:extLst>
                <a:ext uri="{FF2B5EF4-FFF2-40B4-BE49-F238E27FC236}">
                  <a16:creationId xmlns:a16="http://schemas.microsoft.com/office/drawing/2014/main" id="{1C979BD5-643D-8248-E25B-FDB29060FB78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6" name="テキスト ボックス 345">
              <a:extLst>
                <a:ext uri="{FF2B5EF4-FFF2-40B4-BE49-F238E27FC236}">
                  <a16:creationId xmlns:a16="http://schemas.microsoft.com/office/drawing/2014/main" id="{29051826-5030-21DF-BA52-C993897831F3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7" name="テキスト ボックス 346">
              <a:extLst>
                <a:ext uri="{FF2B5EF4-FFF2-40B4-BE49-F238E27FC236}">
                  <a16:creationId xmlns:a16="http://schemas.microsoft.com/office/drawing/2014/main" id="{EBBCCDB5-77A1-E607-62A2-8309DEF32D91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8" name="テキスト ボックス 347">
              <a:extLst>
                <a:ext uri="{FF2B5EF4-FFF2-40B4-BE49-F238E27FC236}">
                  <a16:creationId xmlns:a16="http://schemas.microsoft.com/office/drawing/2014/main" id="{E4F4AA8A-D19E-DC32-9348-63B530C48ADD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49" name="テキスト ボックス 348">
              <a:extLst>
                <a:ext uri="{FF2B5EF4-FFF2-40B4-BE49-F238E27FC236}">
                  <a16:creationId xmlns:a16="http://schemas.microsoft.com/office/drawing/2014/main" id="{0BD43FF0-8B11-FD41-BE0C-95D049D7C787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50" name="グループ化 349">
            <a:extLst>
              <a:ext uri="{FF2B5EF4-FFF2-40B4-BE49-F238E27FC236}">
                <a16:creationId xmlns:a16="http://schemas.microsoft.com/office/drawing/2014/main" id="{F0193CCA-BF18-B946-9099-04506059C0B0}"/>
              </a:ext>
            </a:extLst>
          </p:cNvPr>
          <p:cNvGrpSpPr/>
          <p:nvPr/>
        </p:nvGrpSpPr>
        <p:grpSpPr>
          <a:xfrm>
            <a:off x="613136" y="9005157"/>
            <a:ext cx="6547676" cy="180000"/>
            <a:chOff x="613136" y="5496285"/>
            <a:chExt cx="6547676" cy="180000"/>
          </a:xfrm>
        </p:grpSpPr>
        <p:sp>
          <p:nvSpPr>
            <p:cNvPr id="351" name="テキスト ボックス 350">
              <a:extLst>
                <a:ext uri="{FF2B5EF4-FFF2-40B4-BE49-F238E27FC236}">
                  <a16:creationId xmlns:a16="http://schemas.microsoft.com/office/drawing/2014/main" id="{E5E7CBEB-1AFC-5B43-3B02-4A8075073049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2" name="テキスト ボックス 351">
              <a:extLst>
                <a:ext uri="{FF2B5EF4-FFF2-40B4-BE49-F238E27FC236}">
                  <a16:creationId xmlns:a16="http://schemas.microsoft.com/office/drawing/2014/main" id="{4A09C521-26F5-4A7C-0756-01FD8E29CB1C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3" name="テキスト ボックス 352">
              <a:extLst>
                <a:ext uri="{FF2B5EF4-FFF2-40B4-BE49-F238E27FC236}">
                  <a16:creationId xmlns:a16="http://schemas.microsoft.com/office/drawing/2014/main" id="{FE1C703D-329C-4CFF-411F-E7D351CAF673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4" name="テキスト ボックス 353">
              <a:extLst>
                <a:ext uri="{FF2B5EF4-FFF2-40B4-BE49-F238E27FC236}">
                  <a16:creationId xmlns:a16="http://schemas.microsoft.com/office/drawing/2014/main" id="{E19D69E7-A5CF-7690-ADCB-D292DAA275F6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5" name="テキスト ボックス 354">
              <a:extLst>
                <a:ext uri="{FF2B5EF4-FFF2-40B4-BE49-F238E27FC236}">
                  <a16:creationId xmlns:a16="http://schemas.microsoft.com/office/drawing/2014/main" id="{D9E75DA9-76C8-0D26-24F8-0346160CDACE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6" name="テキスト ボックス 355">
              <a:extLst>
                <a:ext uri="{FF2B5EF4-FFF2-40B4-BE49-F238E27FC236}">
                  <a16:creationId xmlns:a16="http://schemas.microsoft.com/office/drawing/2014/main" id="{BD31C87E-663A-FD55-0927-ADD9A931008B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7" name="テキスト ボックス 356">
              <a:extLst>
                <a:ext uri="{FF2B5EF4-FFF2-40B4-BE49-F238E27FC236}">
                  <a16:creationId xmlns:a16="http://schemas.microsoft.com/office/drawing/2014/main" id="{3D626FCD-825E-1C08-6D43-F624672BB383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58" name="テキスト ボックス 357">
              <a:extLst>
                <a:ext uri="{FF2B5EF4-FFF2-40B4-BE49-F238E27FC236}">
                  <a16:creationId xmlns:a16="http://schemas.microsoft.com/office/drawing/2014/main" id="{5ECE03CA-2BFE-9173-D00D-286C3C22F8ED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59" name="グループ化 358">
            <a:extLst>
              <a:ext uri="{FF2B5EF4-FFF2-40B4-BE49-F238E27FC236}">
                <a16:creationId xmlns:a16="http://schemas.microsoft.com/office/drawing/2014/main" id="{F136887B-1D35-41C4-6298-32E61E943407}"/>
              </a:ext>
            </a:extLst>
          </p:cNvPr>
          <p:cNvGrpSpPr/>
          <p:nvPr/>
        </p:nvGrpSpPr>
        <p:grpSpPr>
          <a:xfrm>
            <a:off x="613136" y="9236511"/>
            <a:ext cx="6547676" cy="180000"/>
            <a:chOff x="613136" y="5496285"/>
            <a:chExt cx="6547676" cy="180000"/>
          </a:xfrm>
        </p:grpSpPr>
        <p:sp>
          <p:nvSpPr>
            <p:cNvPr id="360" name="テキスト ボックス 359">
              <a:extLst>
                <a:ext uri="{FF2B5EF4-FFF2-40B4-BE49-F238E27FC236}">
                  <a16:creationId xmlns:a16="http://schemas.microsoft.com/office/drawing/2014/main" id="{A4F62E20-9930-C6A9-CBA6-ABA3C4005CA9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1" name="テキスト ボックス 360">
              <a:extLst>
                <a:ext uri="{FF2B5EF4-FFF2-40B4-BE49-F238E27FC236}">
                  <a16:creationId xmlns:a16="http://schemas.microsoft.com/office/drawing/2014/main" id="{C641C1FB-A37F-F8ED-AAB3-074552D50B0B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2" name="テキスト ボックス 361">
              <a:extLst>
                <a:ext uri="{FF2B5EF4-FFF2-40B4-BE49-F238E27FC236}">
                  <a16:creationId xmlns:a16="http://schemas.microsoft.com/office/drawing/2014/main" id="{BA87E9A8-C1CB-C71E-E665-DD77A5E17A90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3" name="テキスト ボックス 362">
              <a:extLst>
                <a:ext uri="{FF2B5EF4-FFF2-40B4-BE49-F238E27FC236}">
                  <a16:creationId xmlns:a16="http://schemas.microsoft.com/office/drawing/2014/main" id="{BC57008D-6B46-CA9F-DDF9-6D05C223F0A8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4" name="テキスト ボックス 363">
              <a:extLst>
                <a:ext uri="{FF2B5EF4-FFF2-40B4-BE49-F238E27FC236}">
                  <a16:creationId xmlns:a16="http://schemas.microsoft.com/office/drawing/2014/main" id="{31D7AD0A-63FD-6D79-23F9-45C71F92778E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5" name="テキスト ボックス 364">
              <a:extLst>
                <a:ext uri="{FF2B5EF4-FFF2-40B4-BE49-F238E27FC236}">
                  <a16:creationId xmlns:a16="http://schemas.microsoft.com/office/drawing/2014/main" id="{D2E51CFE-6BE6-8235-8A72-7464F14474B3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6" name="テキスト ボックス 365">
              <a:extLst>
                <a:ext uri="{FF2B5EF4-FFF2-40B4-BE49-F238E27FC236}">
                  <a16:creationId xmlns:a16="http://schemas.microsoft.com/office/drawing/2014/main" id="{CE9FF5AF-474C-3ADE-1B0E-F281D3D97FAE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67" name="テキスト ボックス 366">
              <a:extLst>
                <a:ext uri="{FF2B5EF4-FFF2-40B4-BE49-F238E27FC236}">
                  <a16:creationId xmlns:a16="http://schemas.microsoft.com/office/drawing/2014/main" id="{1E97F168-D993-6E27-BAA8-E0FC0DB2C0E4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68" name="グループ化 367">
            <a:extLst>
              <a:ext uri="{FF2B5EF4-FFF2-40B4-BE49-F238E27FC236}">
                <a16:creationId xmlns:a16="http://schemas.microsoft.com/office/drawing/2014/main" id="{4BBEE43B-8E72-4781-C240-CE65FA41F15A}"/>
              </a:ext>
            </a:extLst>
          </p:cNvPr>
          <p:cNvGrpSpPr/>
          <p:nvPr/>
        </p:nvGrpSpPr>
        <p:grpSpPr>
          <a:xfrm>
            <a:off x="613136" y="9473373"/>
            <a:ext cx="6547676" cy="180000"/>
            <a:chOff x="613136" y="5496285"/>
            <a:chExt cx="6547676" cy="180000"/>
          </a:xfrm>
        </p:grpSpPr>
        <p:sp>
          <p:nvSpPr>
            <p:cNvPr id="369" name="テキスト ボックス 368">
              <a:extLst>
                <a:ext uri="{FF2B5EF4-FFF2-40B4-BE49-F238E27FC236}">
                  <a16:creationId xmlns:a16="http://schemas.microsoft.com/office/drawing/2014/main" id="{7CD9582B-3049-3599-788A-EBCD62C0F016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0" name="テキスト ボックス 369">
              <a:extLst>
                <a:ext uri="{FF2B5EF4-FFF2-40B4-BE49-F238E27FC236}">
                  <a16:creationId xmlns:a16="http://schemas.microsoft.com/office/drawing/2014/main" id="{4BC9B63D-D11E-AE1C-513D-8F7F370C7A23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1" name="テキスト ボックス 370">
              <a:extLst>
                <a:ext uri="{FF2B5EF4-FFF2-40B4-BE49-F238E27FC236}">
                  <a16:creationId xmlns:a16="http://schemas.microsoft.com/office/drawing/2014/main" id="{C3A3DDF2-D42E-1F5F-E42C-C0B357352B0C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2" name="テキスト ボックス 371">
              <a:extLst>
                <a:ext uri="{FF2B5EF4-FFF2-40B4-BE49-F238E27FC236}">
                  <a16:creationId xmlns:a16="http://schemas.microsoft.com/office/drawing/2014/main" id="{AFA6C401-4CC3-CD35-2EF7-AE3EBD69683A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3" name="テキスト ボックス 372">
              <a:extLst>
                <a:ext uri="{FF2B5EF4-FFF2-40B4-BE49-F238E27FC236}">
                  <a16:creationId xmlns:a16="http://schemas.microsoft.com/office/drawing/2014/main" id="{3303422D-E050-E2F3-FC64-2237F2CACF85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4" name="テキスト ボックス 373">
              <a:extLst>
                <a:ext uri="{FF2B5EF4-FFF2-40B4-BE49-F238E27FC236}">
                  <a16:creationId xmlns:a16="http://schemas.microsoft.com/office/drawing/2014/main" id="{9FB2165E-77D7-F07B-BE5E-C2D9E9203CDD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5" name="テキスト ボックス 374">
              <a:extLst>
                <a:ext uri="{FF2B5EF4-FFF2-40B4-BE49-F238E27FC236}">
                  <a16:creationId xmlns:a16="http://schemas.microsoft.com/office/drawing/2014/main" id="{7F63B9D7-B55B-CFEA-D632-0E499AB4CF36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6" name="テキスト ボックス 375">
              <a:extLst>
                <a:ext uri="{FF2B5EF4-FFF2-40B4-BE49-F238E27FC236}">
                  <a16:creationId xmlns:a16="http://schemas.microsoft.com/office/drawing/2014/main" id="{B455B820-4D55-21C5-26CE-DEA334A32FBE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77" name="グループ化 376">
            <a:extLst>
              <a:ext uri="{FF2B5EF4-FFF2-40B4-BE49-F238E27FC236}">
                <a16:creationId xmlns:a16="http://schemas.microsoft.com/office/drawing/2014/main" id="{C004BB88-B394-7E3F-6B86-2B345BC1FE92}"/>
              </a:ext>
            </a:extLst>
          </p:cNvPr>
          <p:cNvGrpSpPr/>
          <p:nvPr/>
        </p:nvGrpSpPr>
        <p:grpSpPr>
          <a:xfrm>
            <a:off x="613136" y="9704728"/>
            <a:ext cx="6547676" cy="180000"/>
            <a:chOff x="613136" y="5496285"/>
            <a:chExt cx="6547676" cy="180000"/>
          </a:xfrm>
        </p:grpSpPr>
        <p:sp>
          <p:nvSpPr>
            <p:cNvPr id="378" name="テキスト ボックス 377">
              <a:extLst>
                <a:ext uri="{FF2B5EF4-FFF2-40B4-BE49-F238E27FC236}">
                  <a16:creationId xmlns:a16="http://schemas.microsoft.com/office/drawing/2014/main" id="{BF8E6E62-A77D-29DE-0B35-ED2828C69574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79" name="テキスト ボックス 378">
              <a:extLst>
                <a:ext uri="{FF2B5EF4-FFF2-40B4-BE49-F238E27FC236}">
                  <a16:creationId xmlns:a16="http://schemas.microsoft.com/office/drawing/2014/main" id="{CD19E113-8999-5C65-158B-E3C29F07E1D6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0" name="テキスト ボックス 379">
              <a:extLst>
                <a:ext uri="{FF2B5EF4-FFF2-40B4-BE49-F238E27FC236}">
                  <a16:creationId xmlns:a16="http://schemas.microsoft.com/office/drawing/2014/main" id="{693D3B8C-A9B7-0806-6392-A39D43DE4106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1" name="テキスト ボックス 380">
              <a:extLst>
                <a:ext uri="{FF2B5EF4-FFF2-40B4-BE49-F238E27FC236}">
                  <a16:creationId xmlns:a16="http://schemas.microsoft.com/office/drawing/2014/main" id="{C19DA5C9-661D-5425-CFF7-253318043109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2" name="テキスト ボックス 381">
              <a:extLst>
                <a:ext uri="{FF2B5EF4-FFF2-40B4-BE49-F238E27FC236}">
                  <a16:creationId xmlns:a16="http://schemas.microsoft.com/office/drawing/2014/main" id="{B0929586-5853-7349-159D-30D4F1EA01BB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3" name="テキスト ボックス 382">
              <a:extLst>
                <a:ext uri="{FF2B5EF4-FFF2-40B4-BE49-F238E27FC236}">
                  <a16:creationId xmlns:a16="http://schemas.microsoft.com/office/drawing/2014/main" id="{77FE2FAB-0AF7-5050-15F1-F85D70FC6331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4" name="テキスト ボックス 383">
              <a:extLst>
                <a:ext uri="{FF2B5EF4-FFF2-40B4-BE49-F238E27FC236}">
                  <a16:creationId xmlns:a16="http://schemas.microsoft.com/office/drawing/2014/main" id="{79FF8262-BBA6-834C-F183-14B73960AFE9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5" name="テキスト ボックス 384">
              <a:extLst>
                <a:ext uri="{FF2B5EF4-FFF2-40B4-BE49-F238E27FC236}">
                  <a16:creationId xmlns:a16="http://schemas.microsoft.com/office/drawing/2014/main" id="{81C6642A-D473-83B9-68A8-C08147EF618D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grpSp>
        <p:nvGrpSpPr>
          <p:cNvPr id="386" name="グループ化 385">
            <a:extLst>
              <a:ext uri="{FF2B5EF4-FFF2-40B4-BE49-F238E27FC236}">
                <a16:creationId xmlns:a16="http://schemas.microsoft.com/office/drawing/2014/main" id="{08AF81C4-C83A-E397-6FA0-65BCAC321C4F}"/>
              </a:ext>
            </a:extLst>
          </p:cNvPr>
          <p:cNvGrpSpPr/>
          <p:nvPr/>
        </p:nvGrpSpPr>
        <p:grpSpPr>
          <a:xfrm>
            <a:off x="613136" y="9930574"/>
            <a:ext cx="6547676" cy="180000"/>
            <a:chOff x="613136" y="5496285"/>
            <a:chExt cx="6547676" cy="180000"/>
          </a:xfrm>
        </p:grpSpPr>
        <p:sp>
          <p:nvSpPr>
            <p:cNvPr id="387" name="テキスト ボックス 386">
              <a:extLst>
                <a:ext uri="{FF2B5EF4-FFF2-40B4-BE49-F238E27FC236}">
                  <a16:creationId xmlns:a16="http://schemas.microsoft.com/office/drawing/2014/main" id="{6E3E5830-98AD-9EFB-C9B0-607426392953}"/>
                </a:ext>
              </a:extLst>
            </p:cNvPr>
            <p:cNvSpPr txBox="1"/>
            <p:nvPr/>
          </p:nvSpPr>
          <p:spPr>
            <a:xfrm>
              <a:off x="613136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8" name="テキスト ボックス 387">
              <a:extLst>
                <a:ext uri="{FF2B5EF4-FFF2-40B4-BE49-F238E27FC236}">
                  <a16:creationId xmlns:a16="http://schemas.microsoft.com/office/drawing/2014/main" id="{2E52905A-3E73-ECD9-7749-F8294BCF7492}"/>
                </a:ext>
              </a:extLst>
            </p:cNvPr>
            <p:cNvSpPr txBox="1"/>
            <p:nvPr/>
          </p:nvSpPr>
          <p:spPr>
            <a:xfrm>
              <a:off x="895932" y="5496285"/>
              <a:ext cx="180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89" name="テキスト ボックス 388">
              <a:extLst>
                <a:ext uri="{FF2B5EF4-FFF2-40B4-BE49-F238E27FC236}">
                  <a16:creationId xmlns:a16="http://schemas.microsoft.com/office/drawing/2014/main" id="{39CA2F24-5F54-60A2-0265-A1D888F60E9D}"/>
                </a:ext>
              </a:extLst>
            </p:cNvPr>
            <p:cNvSpPr txBox="1"/>
            <p:nvPr/>
          </p:nvSpPr>
          <p:spPr>
            <a:xfrm>
              <a:off x="1152453" y="5496285"/>
              <a:ext cx="4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90" name="テキスト ボックス 389">
              <a:extLst>
                <a:ext uri="{FF2B5EF4-FFF2-40B4-BE49-F238E27FC236}">
                  <a16:creationId xmlns:a16="http://schemas.microsoft.com/office/drawing/2014/main" id="{ED873D6C-1E80-D2D0-AB10-83B81708778A}"/>
                </a:ext>
              </a:extLst>
            </p:cNvPr>
            <p:cNvSpPr txBox="1"/>
            <p:nvPr/>
          </p:nvSpPr>
          <p:spPr>
            <a:xfrm>
              <a:off x="1690623" y="5496285"/>
              <a:ext cx="136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91" name="テキスト ボックス 390">
              <a:extLst>
                <a:ext uri="{FF2B5EF4-FFF2-40B4-BE49-F238E27FC236}">
                  <a16:creationId xmlns:a16="http://schemas.microsoft.com/office/drawing/2014/main" id="{A38F110B-921C-BDF1-DB26-91E776C067CF}"/>
                </a:ext>
              </a:extLst>
            </p:cNvPr>
            <p:cNvSpPr txBox="1"/>
            <p:nvPr/>
          </p:nvSpPr>
          <p:spPr>
            <a:xfrm>
              <a:off x="313430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92" name="テキスト ボックス 391">
              <a:extLst>
                <a:ext uri="{FF2B5EF4-FFF2-40B4-BE49-F238E27FC236}">
                  <a16:creationId xmlns:a16="http://schemas.microsoft.com/office/drawing/2014/main" id="{C850C916-8294-E73E-7849-89307052A5F7}"/>
                </a:ext>
              </a:extLst>
            </p:cNvPr>
            <p:cNvSpPr txBox="1"/>
            <p:nvPr/>
          </p:nvSpPr>
          <p:spPr>
            <a:xfrm>
              <a:off x="403247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93" name="テキスト ボックス 392">
              <a:extLst>
                <a:ext uri="{FF2B5EF4-FFF2-40B4-BE49-F238E27FC236}">
                  <a16:creationId xmlns:a16="http://schemas.microsoft.com/office/drawing/2014/main" id="{CDAB2CC8-E6EC-2746-7946-C933BB68D1B8}"/>
                </a:ext>
              </a:extLst>
            </p:cNvPr>
            <p:cNvSpPr txBox="1"/>
            <p:nvPr/>
          </p:nvSpPr>
          <p:spPr>
            <a:xfrm>
              <a:off x="4930641" y="5496285"/>
              <a:ext cx="828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5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394" name="テキスト ボックス 393">
              <a:extLst>
                <a:ext uri="{FF2B5EF4-FFF2-40B4-BE49-F238E27FC236}">
                  <a16:creationId xmlns:a16="http://schemas.microsoft.com/office/drawing/2014/main" id="{AD7507CD-FD59-3F54-9F25-8B934BFE8322}"/>
                </a:ext>
              </a:extLst>
            </p:cNvPr>
            <p:cNvSpPr txBox="1"/>
            <p:nvPr/>
          </p:nvSpPr>
          <p:spPr>
            <a:xfrm>
              <a:off x="5828812" y="5496285"/>
              <a:ext cx="1332000" cy="180000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endParaRPr kumimoji="1" lang="ja-JP" altLang="en-US" sz="10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609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74922A96-03E2-B07A-D3F6-60701FDA2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258" y="1626407"/>
            <a:ext cx="1115910" cy="210696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BAF35B1D-09E4-12B4-666F-BF07E51F308F}"/>
              </a:ext>
            </a:extLst>
          </p:cNvPr>
          <p:cNvSpPr txBox="1">
            <a:spLocks/>
          </p:cNvSpPr>
          <p:nvPr/>
        </p:nvSpPr>
        <p:spPr>
          <a:xfrm>
            <a:off x="2187043" y="1239330"/>
            <a:ext cx="1700927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r"/>
            <a:r>
              <a:rPr lang="ja-JP" altLang="en-US" sz="1200"/>
              <a:t>円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1DE18334-ACC8-8BE2-CB04-D2D68B0262EF}"/>
              </a:ext>
            </a:extLst>
          </p:cNvPr>
          <p:cNvSpPr txBox="1">
            <a:spLocks/>
          </p:cNvSpPr>
          <p:nvPr/>
        </p:nvSpPr>
        <p:spPr>
          <a:xfrm>
            <a:off x="3116535" y="1769573"/>
            <a:ext cx="771435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r"/>
            <a:r>
              <a:rPr lang="ja-JP" altLang="en-US" sz="1200"/>
              <a:t>ポイント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76DBB4E6-5734-73E3-9014-E7AFE692CA38}"/>
              </a:ext>
            </a:extLst>
          </p:cNvPr>
          <p:cNvSpPr txBox="1">
            <a:spLocks/>
          </p:cNvSpPr>
          <p:nvPr/>
        </p:nvSpPr>
        <p:spPr>
          <a:xfrm>
            <a:off x="4038841" y="978157"/>
            <a:ext cx="1700927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200"/>
              <a:t>自分の満足度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C665BFE8-0BA0-FA5D-37F2-A80B90DCE6E3}"/>
              </a:ext>
            </a:extLst>
          </p:cNvPr>
          <p:cNvSpPr txBox="1">
            <a:spLocks/>
          </p:cNvSpPr>
          <p:nvPr/>
        </p:nvSpPr>
        <p:spPr>
          <a:xfrm>
            <a:off x="5428023" y="1785806"/>
            <a:ext cx="1700927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r"/>
            <a:r>
              <a:rPr lang="ja-JP" altLang="en-US" sz="1200"/>
              <a:t>／</a:t>
            </a:r>
            <a:r>
              <a:rPr lang="en-US" altLang="ja-JP" sz="1200" dirty="0"/>
              <a:t>100</a:t>
            </a:r>
            <a:r>
              <a:rPr lang="ja-JP" altLang="en-US" sz="1200"/>
              <a:t>点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44EECB6B-A0D9-90A3-D199-1223F4183A09}"/>
              </a:ext>
            </a:extLst>
          </p:cNvPr>
          <p:cNvSpPr txBox="1">
            <a:spLocks/>
          </p:cNvSpPr>
          <p:nvPr/>
        </p:nvSpPr>
        <p:spPr>
          <a:xfrm>
            <a:off x="1618927" y="1649077"/>
            <a:ext cx="771436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200"/>
              <a:t>の合計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3BF917E1-CE37-15CE-0326-84143E78B141}"/>
              </a:ext>
            </a:extLst>
          </p:cNvPr>
          <p:cNvSpPr txBox="1">
            <a:spLocks/>
          </p:cNvSpPr>
          <p:nvPr/>
        </p:nvSpPr>
        <p:spPr>
          <a:xfrm>
            <a:off x="428583" y="2054877"/>
            <a:ext cx="3088340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200"/>
              <a:t>ゲームを通して気づいたこと・学んだこと</a:t>
            </a:r>
          </a:p>
        </p:txBody>
      </p:sp>
      <p:sp>
        <p:nvSpPr>
          <p:cNvPr id="16" name="タイトル 4">
            <a:extLst>
              <a:ext uri="{FF2B5EF4-FFF2-40B4-BE49-F238E27FC236}">
                <a16:creationId xmlns:a16="http://schemas.microsoft.com/office/drawing/2014/main" id="{ED2F4F85-A931-C523-C8F5-39F8E5357CFA}"/>
              </a:ext>
            </a:extLst>
          </p:cNvPr>
          <p:cNvSpPr txBox="1">
            <a:spLocks/>
          </p:cNvSpPr>
          <p:nvPr/>
        </p:nvSpPr>
        <p:spPr>
          <a:xfrm>
            <a:off x="357008" y="5513454"/>
            <a:ext cx="6422537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③</a:t>
            </a:r>
            <a:r>
              <a:rPr lang="ja-JP" altLang="en-US"/>
              <a:t>今日学習したことを、これからの生活にどう活かしていくか考えて書きましょう。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E0A75D-C82D-854E-5EC1-0BBC085B620A}"/>
              </a:ext>
            </a:extLst>
          </p:cNvPr>
          <p:cNvSpPr txBox="1"/>
          <p:nvPr/>
        </p:nvSpPr>
        <p:spPr>
          <a:xfrm>
            <a:off x="428582" y="5897947"/>
            <a:ext cx="6700367" cy="4176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FA77D5C-73B7-A64C-14DC-E68942F5EA62}"/>
              </a:ext>
            </a:extLst>
          </p:cNvPr>
          <p:cNvSpPr txBox="1"/>
          <p:nvPr/>
        </p:nvSpPr>
        <p:spPr>
          <a:xfrm>
            <a:off x="428582" y="2258179"/>
            <a:ext cx="6699600" cy="283211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1EA013F-BD05-233B-4A61-C7CB4225F277}"/>
              </a:ext>
            </a:extLst>
          </p:cNvPr>
          <p:cNvSpPr txBox="1"/>
          <p:nvPr/>
        </p:nvSpPr>
        <p:spPr>
          <a:xfrm>
            <a:off x="2276855" y="956661"/>
            <a:ext cx="1415913" cy="468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kumimoji="1" lang="ja-JP" altLang="en-US" sz="320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E2502A6-F8BF-4E10-B7A4-D6456AA9F8DD}"/>
              </a:ext>
            </a:extLst>
          </p:cNvPr>
          <p:cNvSpPr txBox="1"/>
          <p:nvPr/>
        </p:nvSpPr>
        <p:spPr>
          <a:xfrm>
            <a:off x="2276856" y="1492424"/>
            <a:ext cx="962597" cy="468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kumimoji="1" lang="ja-JP" altLang="en-US" sz="320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50C8ABF-EE03-F200-3C67-F4CE07E2CF47}"/>
              </a:ext>
            </a:extLst>
          </p:cNvPr>
          <p:cNvSpPr txBox="1"/>
          <p:nvPr/>
        </p:nvSpPr>
        <p:spPr>
          <a:xfrm>
            <a:off x="4069796" y="1166750"/>
            <a:ext cx="2430649" cy="792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kumimoji="1" lang="ja-JP" altLang="en-US" sz="480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8" name="タイトル 4">
            <a:extLst>
              <a:ext uri="{FF2B5EF4-FFF2-40B4-BE49-F238E27FC236}">
                <a16:creationId xmlns:a16="http://schemas.microsoft.com/office/drawing/2014/main" id="{C2F4E50E-0E79-FA2B-75B6-A9C412B8A3C4}"/>
              </a:ext>
            </a:extLst>
          </p:cNvPr>
          <p:cNvSpPr txBox="1">
            <a:spLocks/>
          </p:cNvSpPr>
          <p:nvPr/>
        </p:nvSpPr>
        <p:spPr>
          <a:xfrm>
            <a:off x="357008" y="362514"/>
            <a:ext cx="6422537" cy="3870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en-US" altLang="ja-JP" dirty="0"/>
              <a:t>②</a:t>
            </a:r>
            <a:r>
              <a:rPr lang="ja-JP" altLang="en-US"/>
              <a:t>自分のおこづかいの使い方についてふり返り、満足度を点数にしてみましょう。</a:t>
            </a:r>
            <a:endParaRPr lang="en-US" altLang="ja-JP" dirty="0"/>
          </a:p>
          <a:p>
            <a:pPr>
              <a:lnSpc>
                <a:spcPts val="2000"/>
              </a:lnSpc>
            </a:pPr>
            <a:r>
              <a:rPr lang="ja-JP" altLang="en-US"/>
              <a:t>　また、ゲームを通して気づいたこと・学んだことを書きましょう。</a:t>
            </a: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AAC60A14-5BEF-4606-CFF6-61A34C5E8E87}"/>
              </a:ext>
            </a:extLst>
          </p:cNvPr>
          <p:cNvSpPr txBox="1">
            <a:spLocks/>
          </p:cNvSpPr>
          <p:nvPr/>
        </p:nvSpPr>
        <p:spPr>
          <a:xfrm>
            <a:off x="417760" y="1090691"/>
            <a:ext cx="1677268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200"/>
              <a:t>残ったお金</a:t>
            </a:r>
          </a:p>
        </p:txBody>
      </p:sp>
    </p:spTree>
    <p:extLst>
      <p:ext uri="{BB962C8B-B14F-4D97-AF65-F5344CB8AC3E}">
        <p14:creationId xmlns:p14="http://schemas.microsoft.com/office/powerpoint/2010/main" val="276696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5" ma:contentTypeDescription="新しいドキュメントを作成します。" ma:contentTypeScope="" ma:versionID="88a3eea04afdab2359939eb26d355724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84153d874b3a77162aa178340cedf7b7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571D1C6D-9206-480E-BC1C-D1672C767062}"/>
</file>

<file path=customXml/itemProps2.xml><?xml version="1.0" encoding="utf-8"?>
<ds:datastoreItem xmlns:ds="http://schemas.openxmlformats.org/officeDocument/2006/customXml" ds:itemID="{0E33E88D-4532-435C-852B-BD23734BD92A}"/>
</file>

<file path=customXml/itemProps3.xml><?xml version="1.0" encoding="utf-8"?>
<ds:datastoreItem xmlns:ds="http://schemas.openxmlformats.org/officeDocument/2006/customXml" ds:itemID="{E5F71CAA-15FD-466B-8D6C-D97F163093A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</TotalTime>
  <Words>398</Words>
  <Application>Microsoft Macintosh PowerPoint</Application>
  <PresentationFormat>ユーザー設定</PresentationFormat>
  <Paragraphs>48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MS Gothic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2026-03-02T03:34:18Z</dcterms:created>
  <dcterms:modified xsi:type="dcterms:W3CDTF">2026-03-27T07:44:02Z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ediaServiceImageTags">
    <vt:lpwstr/>
  </property>
</Properties>
</file>