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4"/>
  </p:notesMasterIdLst>
  <p:sldIdLst>
    <p:sldId id="256" r:id="rId2"/>
    <p:sldId id="257" r:id="rId3"/>
  </p:sldIdLst>
  <p:sldSz cx="7559675" cy="1069181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41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67"/>
    <p:restoredTop sz="94762"/>
  </p:normalViewPr>
  <p:slideViewPr>
    <p:cSldViewPr snapToGrid="0" showGuides="1">
      <p:cViewPr varScale="1">
        <p:scale>
          <a:sx n="69" d="100"/>
          <a:sy n="69" d="100"/>
        </p:scale>
        <p:origin x="4024" y="496"/>
      </p:cViewPr>
      <p:guideLst>
        <p:guide orient="horz" pos="3141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161" d="100"/>
          <a:sy n="161" d="100"/>
        </p:scale>
        <p:origin x="200" y="1488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060754-4301-8F41-ABCE-82A8DCE9C8F5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754438" y="857250"/>
            <a:ext cx="163512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4C2ECC-9039-004A-88B9-D4102E88CF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1288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4C2ECC-9039-004A-88B9-D4102E88CFD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7121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4C2ECC-9039-004A-88B9-D4102E88CFD1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80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F8BA90C-2567-5BB8-2F16-236E517AD835}"/>
              </a:ext>
            </a:extLst>
          </p:cNvPr>
          <p:cNvSpPr txBox="1"/>
          <p:nvPr userDrawn="1"/>
        </p:nvSpPr>
        <p:spPr>
          <a:xfrm>
            <a:off x="5262283" y="2088776"/>
            <a:ext cx="238520" cy="342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C992B5B0-56BE-BC63-5BE3-6D71B00551D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587" y="-1"/>
            <a:ext cx="7564362" cy="1069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9556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7" userDrawn="1">
          <p15:clr>
            <a:srgbClr val="FBAE40"/>
          </p15:clr>
        </p15:guide>
        <p15:guide id="2" pos="2381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F8BA90C-2567-5BB8-2F16-236E517AD835}"/>
              </a:ext>
            </a:extLst>
          </p:cNvPr>
          <p:cNvSpPr txBox="1"/>
          <p:nvPr userDrawn="1"/>
        </p:nvSpPr>
        <p:spPr>
          <a:xfrm>
            <a:off x="5262283" y="2088776"/>
            <a:ext cx="238520" cy="342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725358B0-91C9-A0DD-B1EF-FBC4FE09D20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587" y="-1"/>
            <a:ext cx="7564362" cy="1069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6965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7" userDrawn="1">
          <p15:clr>
            <a:srgbClr val="FBAE40"/>
          </p15:clr>
        </p15:guide>
        <p15:guide id="2" pos="238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6875D3-4B9D-3540-B226-B4C85BAB573D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C237FF-3C30-CC4D-BEC2-189D9B6364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8048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0" r:id="rId2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367" userDrawn="1">
          <p15:clr>
            <a:srgbClr val="F26B43"/>
          </p15:clr>
        </p15:guide>
        <p15:guide id="2" pos="238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角丸四角形 169">
            <a:extLst>
              <a:ext uri="{FF2B5EF4-FFF2-40B4-BE49-F238E27FC236}">
                <a16:creationId xmlns:a16="http://schemas.microsoft.com/office/drawing/2014/main" id="{72142481-4152-04E5-CB1B-EBB66A2F87EF}"/>
              </a:ext>
            </a:extLst>
          </p:cNvPr>
          <p:cNvSpPr/>
          <p:nvPr/>
        </p:nvSpPr>
        <p:spPr>
          <a:xfrm>
            <a:off x="3455566" y="2256151"/>
            <a:ext cx="1550990" cy="304719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18000" rtlCol="0" anchor="ctr" anchorCtr="1"/>
          <a:lstStyle/>
          <a:p>
            <a:pPr algn="ctr"/>
            <a:r>
              <a:rPr kumimoji="1" lang="ja-JP" altLang="en-US" sz="1500" spc="-300">
                <a:solidFill>
                  <a:schemeClr val="tx1"/>
                </a:solidFill>
                <a:latin typeface="A P-OTF PuhuPicnic Min2 H" panose="020B0800000000000000" pitchFamily="34" charset="-128"/>
                <a:ea typeface="A P-OTF PuhuPicnic Min2 H" panose="020B0800000000000000" pitchFamily="34" charset="-128"/>
              </a:rPr>
              <a:t>にこにこポイント</a:t>
            </a:r>
          </a:p>
        </p:txBody>
      </p:sp>
      <p:pic>
        <p:nvPicPr>
          <p:cNvPr id="171" name="図 170" descr="ロゴ&#10;&#10;AI 生成コンテンツは誤りを含む可能性があります。">
            <a:extLst>
              <a:ext uri="{FF2B5EF4-FFF2-40B4-BE49-F238E27FC236}">
                <a16:creationId xmlns:a16="http://schemas.microsoft.com/office/drawing/2014/main" id="{0823DD3D-8804-9D95-6B09-C2924EA9AE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6139" y="1541688"/>
            <a:ext cx="1562100" cy="304800"/>
          </a:xfrm>
          <a:prstGeom prst="rect">
            <a:avLst/>
          </a:prstGeom>
        </p:spPr>
      </p:pic>
      <p:pic>
        <p:nvPicPr>
          <p:cNvPr id="172" name="図 171" descr="ロゴ&#10;&#10;AI 生成コンテンツは誤りを含む可能性があります。">
            <a:extLst>
              <a:ext uri="{FF2B5EF4-FFF2-40B4-BE49-F238E27FC236}">
                <a16:creationId xmlns:a16="http://schemas.microsoft.com/office/drawing/2014/main" id="{69F407D9-FD93-CD7C-DC81-D48E13D327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2866" y="2249720"/>
            <a:ext cx="1562100" cy="304800"/>
          </a:xfrm>
          <a:prstGeom prst="rect">
            <a:avLst/>
          </a:prstGeom>
        </p:spPr>
      </p:pic>
      <p:sp>
        <p:nvSpPr>
          <p:cNvPr id="173" name="タイトル 32">
            <a:extLst>
              <a:ext uri="{FF2B5EF4-FFF2-40B4-BE49-F238E27FC236}">
                <a16:creationId xmlns:a16="http://schemas.microsoft.com/office/drawing/2014/main" id="{AF02A516-FFBC-611C-39C9-C5A667C810AC}"/>
              </a:ext>
            </a:extLst>
          </p:cNvPr>
          <p:cNvSpPr txBox="1">
            <a:spLocks/>
          </p:cNvSpPr>
          <p:nvPr/>
        </p:nvSpPr>
        <p:spPr>
          <a:xfrm>
            <a:off x="345207" y="1624290"/>
            <a:ext cx="4259450" cy="139597"/>
          </a:xfrm>
          <a:prstGeom prst="rect">
            <a:avLst/>
          </a:prstGeom>
        </p:spPr>
        <p:txBody>
          <a:bodyPr lIns="0" tIns="0" rIns="0" bIns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63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spc="-150">
                <a:latin typeface="MS Gothic" panose="020B0609070205080204" pitchFamily="49" charset="-128"/>
                <a:ea typeface="MS Gothic" panose="020B0609070205080204" pitchFamily="49" charset="-128"/>
              </a:rPr>
              <a:t>おこづかい帳を確認しながら、</a:t>
            </a:r>
          </a:p>
        </p:txBody>
      </p:sp>
      <p:sp>
        <p:nvSpPr>
          <p:cNvPr id="174" name="タイトル 32">
            <a:extLst>
              <a:ext uri="{FF2B5EF4-FFF2-40B4-BE49-F238E27FC236}">
                <a16:creationId xmlns:a16="http://schemas.microsoft.com/office/drawing/2014/main" id="{A3F59147-F977-7603-7012-03BEDD2B432D}"/>
              </a:ext>
            </a:extLst>
          </p:cNvPr>
          <p:cNvSpPr txBox="1">
            <a:spLocks/>
          </p:cNvSpPr>
          <p:nvPr/>
        </p:nvSpPr>
        <p:spPr>
          <a:xfrm>
            <a:off x="4257331" y="1636133"/>
            <a:ext cx="2196835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z="1400" spc="-150"/>
              <a:t>を計算しましょう。</a:t>
            </a:r>
          </a:p>
        </p:txBody>
      </p:sp>
      <p:sp>
        <p:nvSpPr>
          <p:cNvPr id="175" name="タイトル 32">
            <a:extLst>
              <a:ext uri="{FF2B5EF4-FFF2-40B4-BE49-F238E27FC236}">
                <a16:creationId xmlns:a16="http://schemas.microsoft.com/office/drawing/2014/main" id="{63E50232-6A10-C2B7-EEE8-9832A37A4DC5}"/>
              </a:ext>
            </a:extLst>
          </p:cNvPr>
          <p:cNvSpPr txBox="1">
            <a:spLocks/>
          </p:cNvSpPr>
          <p:nvPr/>
        </p:nvSpPr>
        <p:spPr>
          <a:xfrm>
            <a:off x="521052" y="2344165"/>
            <a:ext cx="2920223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z="1400" spc="-150"/>
              <a:t>ニーズ、ウォンツの記号の数を数えて、</a:t>
            </a:r>
          </a:p>
        </p:txBody>
      </p:sp>
      <p:sp>
        <p:nvSpPr>
          <p:cNvPr id="176" name="タイトル 32">
            <a:extLst>
              <a:ext uri="{FF2B5EF4-FFF2-40B4-BE49-F238E27FC236}">
                <a16:creationId xmlns:a16="http://schemas.microsoft.com/office/drawing/2014/main" id="{2DB2E4DF-E248-0915-6FE8-778A58620E90}"/>
              </a:ext>
            </a:extLst>
          </p:cNvPr>
          <p:cNvSpPr txBox="1">
            <a:spLocks/>
          </p:cNvSpPr>
          <p:nvPr/>
        </p:nvSpPr>
        <p:spPr>
          <a:xfrm>
            <a:off x="5066223" y="2344165"/>
            <a:ext cx="2196835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z="1400" spc="-150"/>
              <a:t>を計算しましょう。</a:t>
            </a:r>
          </a:p>
        </p:txBody>
      </p:sp>
      <p:grpSp>
        <p:nvGrpSpPr>
          <p:cNvPr id="177" name="グループ化 176">
            <a:extLst>
              <a:ext uri="{FF2B5EF4-FFF2-40B4-BE49-F238E27FC236}">
                <a16:creationId xmlns:a16="http://schemas.microsoft.com/office/drawing/2014/main" id="{F8107581-44B3-9E85-3540-0DF2C996D7F6}"/>
              </a:ext>
            </a:extLst>
          </p:cNvPr>
          <p:cNvGrpSpPr/>
          <p:nvPr/>
        </p:nvGrpSpPr>
        <p:grpSpPr>
          <a:xfrm>
            <a:off x="345207" y="2043040"/>
            <a:ext cx="2398281" cy="160898"/>
            <a:chOff x="345207" y="2043040"/>
            <a:chExt cx="2398281" cy="160898"/>
          </a:xfrm>
        </p:grpSpPr>
        <p:sp>
          <p:nvSpPr>
            <p:cNvPr id="178" name="タイトル 32">
              <a:extLst>
                <a:ext uri="{FF2B5EF4-FFF2-40B4-BE49-F238E27FC236}">
                  <a16:creationId xmlns:a16="http://schemas.microsoft.com/office/drawing/2014/main" id="{5FDFDEBD-5EB1-19E7-3440-6331630BE6E5}"/>
                </a:ext>
              </a:extLst>
            </p:cNvPr>
            <p:cNvSpPr txBox="1">
              <a:spLocks/>
            </p:cNvSpPr>
            <p:nvPr/>
          </p:nvSpPr>
          <p:spPr>
            <a:xfrm>
              <a:off x="546653" y="2065534"/>
              <a:ext cx="2196835" cy="115910"/>
            </a:xfrm>
            <a:prstGeom prst="rect">
              <a:avLst/>
            </a:prstGeom>
          </p:spPr>
          <p:txBody>
            <a:bodyPr vert="horz" lIns="0" tIns="0" rIns="0" bIns="0" rtlCol="0" anchor="ctr" anchorCtr="0">
              <a:noAutofit/>
            </a:bodyPr>
            <a:lstStyle>
              <a:lvl1pPr algn="l" defTabSz="755934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350" kern="1200">
                  <a:solidFill>
                    <a:schemeClr val="tx1"/>
                  </a:solidFill>
                  <a:latin typeface="MS Gothic" panose="020B0609070205080204" pitchFamily="49" charset="-128"/>
                  <a:ea typeface="MS Gothic" panose="020B0609070205080204" pitchFamily="49" charset="-128"/>
                  <a:cs typeface="+mj-cs"/>
                </a:defRPr>
              </a:lvl1pPr>
            </a:lstStyle>
            <a:p>
              <a:r>
                <a:rPr lang="ja-JP" altLang="en-US" sz="1400" spc="-150"/>
                <a:t>基本ポイント</a:t>
              </a:r>
            </a:p>
          </p:txBody>
        </p:sp>
        <p:sp>
          <p:nvSpPr>
            <p:cNvPr id="179" name="角丸四角形 178">
              <a:extLst>
                <a:ext uri="{FF2B5EF4-FFF2-40B4-BE49-F238E27FC236}">
                  <a16:creationId xmlns:a16="http://schemas.microsoft.com/office/drawing/2014/main" id="{4F0B7582-4C9D-01D2-0217-5BE58F0ED26D}"/>
                </a:ext>
              </a:extLst>
            </p:cNvPr>
            <p:cNvSpPr/>
            <p:nvPr/>
          </p:nvSpPr>
          <p:spPr>
            <a:xfrm>
              <a:off x="345207" y="2043040"/>
              <a:ext cx="160898" cy="160898"/>
            </a:xfrm>
            <a:prstGeom prst="roundRect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10800" rtlCol="0" anchor="ctr" anchorCtr="1"/>
            <a:lstStyle/>
            <a:p>
              <a:pPr algn="ctr"/>
              <a:r>
                <a:rPr kumimoji="1" lang="en-US" altLang="ja-JP" sz="1200" dirty="0">
                  <a:latin typeface="MS Gothic" panose="020B0609070205080204" pitchFamily="49" charset="-128"/>
                  <a:ea typeface="MS Gothic" panose="020B0609070205080204" pitchFamily="49" charset="-128"/>
                </a:rPr>
                <a:t>1</a:t>
              </a:r>
              <a:endParaRPr kumimoji="1" lang="ja-JP" altLang="en-US" sz="1200"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</p:grpSp>
      <p:pic>
        <p:nvPicPr>
          <p:cNvPr id="180" name="図 179" descr="ロゴ&#10;&#10;AI 生成コンテンツは誤りを含む可能性があります。">
            <a:extLst>
              <a:ext uri="{FF2B5EF4-FFF2-40B4-BE49-F238E27FC236}">
                <a16:creationId xmlns:a16="http://schemas.microsoft.com/office/drawing/2014/main" id="{E219C1F4-BC08-F048-9AAA-E64FBE883B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4705" y="4101669"/>
            <a:ext cx="1413424" cy="275790"/>
          </a:xfrm>
          <a:prstGeom prst="rect">
            <a:avLst/>
          </a:prstGeom>
        </p:spPr>
      </p:pic>
      <p:pic>
        <p:nvPicPr>
          <p:cNvPr id="181" name="図 180" descr="ロゴ&#10;&#10;AI 生成コンテンツは誤りを含む可能性があります。">
            <a:extLst>
              <a:ext uri="{FF2B5EF4-FFF2-40B4-BE49-F238E27FC236}">
                <a16:creationId xmlns:a16="http://schemas.microsoft.com/office/drawing/2014/main" id="{43141B5D-7C9F-E549-ACFB-887F6294C7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4705" y="3556546"/>
            <a:ext cx="1413424" cy="275790"/>
          </a:xfrm>
          <a:prstGeom prst="rect">
            <a:avLst/>
          </a:prstGeom>
        </p:spPr>
      </p:pic>
      <p:pic>
        <p:nvPicPr>
          <p:cNvPr id="182" name="図 181" descr="ロゴ&#10;&#10;AI 生成コンテンツは誤りを含む可能性があります。">
            <a:extLst>
              <a:ext uri="{FF2B5EF4-FFF2-40B4-BE49-F238E27FC236}">
                <a16:creationId xmlns:a16="http://schemas.microsoft.com/office/drawing/2014/main" id="{6B1F814A-C86F-B9E0-7E3C-6603F3E873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6797" y="3064177"/>
            <a:ext cx="1413424" cy="275790"/>
          </a:xfrm>
          <a:prstGeom prst="rect">
            <a:avLst/>
          </a:prstGeom>
        </p:spPr>
      </p:pic>
      <p:sp>
        <p:nvSpPr>
          <p:cNvPr id="183" name="タイトル 32">
            <a:extLst>
              <a:ext uri="{FF2B5EF4-FFF2-40B4-BE49-F238E27FC236}">
                <a16:creationId xmlns:a16="http://schemas.microsoft.com/office/drawing/2014/main" id="{8444FFA7-F730-4498-3E34-F2D58D905378}"/>
              </a:ext>
            </a:extLst>
          </p:cNvPr>
          <p:cNvSpPr txBox="1">
            <a:spLocks/>
          </p:cNvSpPr>
          <p:nvPr/>
        </p:nvSpPr>
        <p:spPr>
          <a:xfrm>
            <a:off x="1568025" y="3147559"/>
            <a:ext cx="1040942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z="1400" spc="-150"/>
              <a:t>カードの種類</a:t>
            </a:r>
          </a:p>
        </p:txBody>
      </p:sp>
      <p:sp>
        <p:nvSpPr>
          <p:cNvPr id="184" name="タイトル 32">
            <a:extLst>
              <a:ext uri="{FF2B5EF4-FFF2-40B4-BE49-F238E27FC236}">
                <a16:creationId xmlns:a16="http://schemas.microsoft.com/office/drawing/2014/main" id="{967762C8-B0A5-E6C1-50E8-E5126BFB8A35}"/>
              </a:ext>
            </a:extLst>
          </p:cNvPr>
          <p:cNvSpPr txBox="1">
            <a:spLocks/>
          </p:cNvSpPr>
          <p:nvPr/>
        </p:nvSpPr>
        <p:spPr>
          <a:xfrm>
            <a:off x="4413066" y="3144117"/>
            <a:ext cx="1040942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z="1400" spc="-150"/>
              <a:t>もらえる</a:t>
            </a:r>
          </a:p>
        </p:txBody>
      </p:sp>
      <p:sp>
        <p:nvSpPr>
          <p:cNvPr id="185" name="タイトル 32">
            <a:extLst>
              <a:ext uri="{FF2B5EF4-FFF2-40B4-BE49-F238E27FC236}">
                <a16:creationId xmlns:a16="http://schemas.microsoft.com/office/drawing/2014/main" id="{3DF0E597-4957-2AB9-ECB9-0FECCA435347}"/>
              </a:ext>
            </a:extLst>
          </p:cNvPr>
          <p:cNvSpPr txBox="1">
            <a:spLocks/>
          </p:cNvSpPr>
          <p:nvPr/>
        </p:nvSpPr>
        <p:spPr>
          <a:xfrm>
            <a:off x="4188239" y="3636486"/>
            <a:ext cx="1166466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z="1400" spc="-150"/>
              <a:t>１個につき、２</a:t>
            </a:r>
          </a:p>
        </p:txBody>
      </p:sp>
      <p:sp>
        <p:nvSpPr>
          <p:cNvPr id="186" name="タイトル 32">
            <a:extLst>
              <a:ext uri="{FF2B5EF4-FFF2-40B4-BE49-F238E27FC236}">
                <a16:creationId xmlns:a16="http://schemas.microsoft.com/office/drawing/2014/main" id="{DB3F81EA-2CBD-2F13-FEC3-C96CEB1DB341}"/>
              </a:ext>
            </a:extLst>
          </p:cNvPr>
          <p:cNvSpPr txBox="1">
            <a:spLocks/>
          </p:cNvSpPr>
          <p:nvPr/>
        </p:nvSpPr>
        <p:spPr>
          <a:xfrm>
            <a:off x="4188239" y="4181609"/>
            <a:ext cx="1166466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z="1400" spc="-150"/>
              <a:t>１個につき、１</a:t>
            </a:r>
          </a:p>
        </p:txBody>
      </p:sp>
      <p:sp>
        <p:nvSpPr>
          <p:cNvPr id="187" name="タイトル 32">
            <a:extLst>
              <a:ext uri="{FF2B5EF4-FFF2-40B4-BE49-F238E27FC236}">
                <a16:creationId xmlns:a16="http://schemas.microsoft.com/office/drawing/2014/main" id="{512C1617-3E49-2D9A-098B-65CBAB108D4E}"/>
              </a:ext>
            </a:extLst>
          </p:cNvPr>
          <p:cNvSpPr txBox="1">
            <a:spLocks/>
          </p:cNvSpPr>
          <p:nvPr/>
        </p:nvSpPr>
        <p:spPr>
          <a:xfrm>
            <a:off x="2804913" y="5427436"/>
            <a:ext cx="1987246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pc="-150"/>
              <a:t>計算しよう（基本ポイント）</a:t>
            </a:r>
          </a:p>
        </p:txBody>
      </p:sp>
      <p:sp>
        <p:nvSpPr>
          <p:cNvPr id="188" name="タイトル 32">
            <a:extLst>
              <a:ext uri="{FF2B5EF4-FFF2-40B4-BE49-F238E27FC236}">
                <a16:creationId xmlns:a16="http://schemas.microsoft.com/office/drawing/2014/main" id="{A2FEBA04-7FB6-89B8-FCF0-AFE7673994AF}"/>
              </a:ext>
            </a:extLst>
          </p:cNvPr>
          <p:cNvSpPr txBox="1">
            <a:spLocks/>
          </p:cNvSpPr>
          <p:nvPr/>
        </p:nvSpPr>
        <p:spPr>
          <a:xfrm>
            <a:off x="2451030" y="6044812"/>
            <a:ext cx="277970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/>
              <a:t>個</a:t>
            </a:r>
          </a:p>
        </p:txBody>
      </p:sp>
      <p:sp>
        <p:nvSpPr>
          <p:cNvPr id="189" name="タイトル 32">
            <a:extLst>
              <a:ext uri="{FF2B5EF4-FFF2-40B4-BE49-F238E27FC236}">
                <a16:creationId xmlns:a16="http://schemas.microsoft.com/office/drawing/2014/main" id="{7E9A3690-9D41-D1CB-1585-AA23076E716E}"/>
              </a:ext>
            </a:extLst>
          </p:cNvPr>
          <p:cNvSpPr txBox="1">
            <a:spLocks/>
          </p:cNvSpPr>
          <p:nvPr/>
        </p:nvSpPr>
        <p:spPr>
          <a:xfrm>
            <a:off x="2451030" y="6589935"/>
            <a:ext cx="277970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/>
              <a:t>個</a:t>
            </a:r>
          </a:p>
        </p:txBody>
      </p:sp>
      <p:sp>
        <p:nvSpPr>
          <p:cNvPr id="190" name="タイトル 32">
            <a:extLst>
              <a:ext uri="{FF2B5EF4-FFF2-40B4-BE49-F238E27FC236}">
                <a16:creationId xmlns:a16="http://schemas.microsoft.com/office/drawing/2014/main" id="{A2117183-900B-7F78-0580-16C9C6BCA06D}"/>
              </a:ext>
            </a:extLst>
          </p:cNvPr>
          <p:cNvSpPr txBox="1">
            <a:spLocks/>
          </p:cNvSpPr>
          <p:nvPr/>
        </p:nvSpPr>
        <p:spPr>
          <a:xfrm>
            <a:off x="3092410" y="5934037"/>
            <a:ext cx="572003" cy="106608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en-US" altLang="ja-JP" dirty="0"/>
              <a:t>× </a:t>
            </a:r>
            <a:r>
              <a:rPr lang="ja-JP" altLang="en-US"/>
              <a:t>２</a:t>
            </a:r>
          </a:p>
        </p:txBody>
      </p:sp>
      <p:sp>
        <p:nvSpPr>
          <p:cNvPr id="191" name="タイトル 32">
            <a:extLst>
              <a:ext uri="{FF2B5EF4-FFF2-40B4-BE49-F238E27FC236}">
                <a16:creationId xmlns:a16="http://schemas.microsoft.com/office/drawing/2014/main" id="{644CF298-C1B4-4325-43E1-00DFD13012CC}"/>
              </a:ext>
            </a:extLst>
          </p:cNvPr>
          <p:cNvSpPr txBox="1">
            <a:spLocks/>
          </p:cNvSpPr>
          <p:nvPr/>
        </p:nvSpPr>
        <p:spPr>
          <a:xfrm>
            <a:off x="3092411" y="6467534"/>
            <a:ext cx="628850" cy="127634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en-US" altLang="ja-JP" dirty="0"/>
              <a:t>× </a:t>
            </a:r>
            <a:r>
              <a:rPr lang="ja-JP" altLang="en-US"/>
              <a:t>１</a:t>
            </a:r>
          </a:p>
        </p:txBody>
      </p:sp>
      <p:sp>
        <p:nvSpPr>
          <p:cNvPr id="192" name="タイトル 32">
            <a:extLst>
              <a:ext uri="{FF2B5EF4-FFF2-40B4-BE49-F238E27FC236}">
                <a16:creationId xmlns:a16="http://schemas.microsoft.com/office/drawing/2014/main" id="{B94A087E-68EB-863E-4C1D-3B40AD7EB1E8}"/>
              </a:ext>
            </a:extLst>
          </p:cNvPr>
          <p:cNvSpPr txBox="1">
            <a:spLocks/>
          </p:cNvSpPr>
          <p:nvPr/>
        </p:nvSpPr>
        <p:spPr>
          <a:xfrm>
            <a:off x="4088873" y="5929386"/>
            <a:ext cx="168458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/>
              <a:t>＝</a:t>
            </a:r>
          </a:p>
        </p:txBody>
      </p:sp>
      <p:sp>
        <p:nvSpPr>
          <p:cNvPr id="193" name="円/楕円 192">
            <a:extLst>
              <a:ext uri="{FF2B5EF4-FFF2-40B4-BE49-F238E27FC236}">
                <a16:creationId xmlns:a16="http://schemas.microsoft.com/office/drawing/2014/main" id="{0207DE07-C17B-30B6-B6FF-CD9673E1AC94}"/>
              </a:ext>
            </a:extLst>
          </p:cNvPr>
          <p:cNvSpPr>
            <a:spLocks noChangeAspect="1"/>
          </p:cNvSpPr>
          <p:nvPr/>
        </p:nvSpPr>
        <p:spPr>
          <a:xfrm>
            <a:off x="4283455" y="5878735"/>
            <a:ext cx="216000" cy="21721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10800" rtlCol="0" anchor="ctr"/>
          <a:lstStyle/>
          <a:p>
            <a:pPr algn="ctr"/>
            <a:r>
              <a:rPr kumimoji="1" lang="ja-JP" altLang="en-US" sz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ア</a:t>
            </a:r>
            <a:endParaRPr kumimoji="1" lang="ja-JP" altLang="en-US" sz="1400">
              <a:solidFill>
                <a:schemeClr val="tx1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sp>
        <p:nvSpPr>
          <p:cNvPr id="194" name="タイトル 32">
            <a:extLst>
              <a:ext uri="{FF2B5EF4-FFF2-40B4-BE49-F238E27FC236}">
                <a16:creationId xmlns:a16="http://schemas.microsoft.com/office/drawing/2014/main" id="{9510D479-5986-552B-31F7-E4E20260AF92}"/>
              </a:ext>
            </a:extLst>
          </p:cNvPr>
          <p:cNvSpPr txBox="1">
            <a:spLocks/>
          </p:cNvSpPr>
          <p:nvPr/>
        </p:nvSpPr>
        <p:spPr>
          <a:xfrm>
            <a:off x="4088873" y="6473396"/>
            <a:ext cx="168458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/>
              <a:t>＝</a:t>
            </a:r>
          </a:p>
        </p:txBody>
      </p:sp>
      <p:sp>
        <p:nvSpPr>
          <p:cNvPr id="195" name="円/楕円 194">
            <a:extLst>
              <a:ext uri="{FF2B5EF4-FFF2-40B4-BE49-F238E27FC236}">
                <a16:creationId xmlns:a16="http://schemas.microsoft.com/office/drawing/2014/main" id="{F4BCF354-C3F2-5431-9123-3073AFCBD0AE}"/>
              </a:ext>
            </a:extLst>
          </p:cNvPr>
          <p:cNvSpPr>
            <a:spLocks noChangeAspect="1"/>
          </p:cNvSpPr>
          <p:nvPr/>
        </p:nvSpPr>
        <p:spPr>
          <a:xfrm>
            <a:off x="4283455" y="6422745"/>
            <a:ext cx="216000" cy="21721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10800" rtlCol="0" anchor="ctr"/>
          <a:lstStyle/>
          <a:p>
            <a:pPr algn="ctr"/>
            <a:r>
              <a:rPr kumimoji="1" lang="ja-JP" altLang="en-US" sz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イ</a:t>
            </a:r>
            <a:endParaRPr kumimoji="1" lang="ja-JP" altLang="en-US" sz="1400">
              <a:solidFill>
                <a:schemeClr val="tx1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sp>
        <p:nvSpPr>
          <p:cNvPr id="196" name="タイトル 32">
            <a:extLst>
              <a:ext uri="{FF2B5EF4-FFF2-40B4-BE49-F238E27FC236}">
                <a16:creationId xmlns:a16="http://schemas.microsoft.com/office/drawing/2014/main" id="{E048AE6D-6039-5D90-2CF1-55458C5F41B8}"/>
              </a:ext>
            </a:extLst>
          </p:cNvPr>
          <p:cNvSpPr txBox="1">
            <a:spLocks/>
          </p:cNvSpPr>
          <p:nvPr/>
        </p:nvSpPr>
        <p:spPr>
          <a:xfrm>
            <a:off x="4088873" y="7004280"/>
            <a:ext cx="168458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/>
              <a:t>＝</a:t>
            </a:r>
          </a:p>
        </p:txBody>
      </p:sp>
      <p:sp>
        <p:nvSpPr>
          <p:cNvPr id="197" name="円/楕円 196">
            <a:extLst>
              <a:ext uri="{FF2B5EF4-FFF2-40B4-BE49-F238E27FC236}">
                <a16:creationId xmlns:a16="http://schemas.microsoft.com/office/drawing/2014/main" id="{7942FDFA-BDB6-D7D1-DAD3-56D1869BD71A}"/>
              </a:ext>
            </a:extLst>
          </p:cNvPr>
          <p:cNvSpPr>
            <a:spLocks noChangeAspect="1"/>
          </p:cNvSpPr>
          <p:nvPr/>
        </p:nvSpPr>
        <p:spPr>
          <a:xfrm>
            <a:off x="4283455" y="6953629"/>
            <a:ext cx="216000" cy="21721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10800" rtlCol="0" anchor="ctr"/>
          <a:lstStyle/>
          <a:p>
            <a:pPr algn="ctr"/>
            <a:r>
              <a:rPr kumimoji="1" lang="ja-JP" altLang="en-US" sz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ウ</a:t>
            </a:r>
            <a:endParaRPr kumimoji="1" lang="ja-JP" altLang="en-US" sz="1400">
              <a:solidFill>
                <a:schemeClr val="tx1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sp>
        <p:nvSpPr>
          <p:cNvPr id="198" name="円/楕円 197">
            <a:extLst>
              <a:ext uri="{FF2B5EF4-FFF2-40B4-BE49-F238E27FC236}">
                <a16:creationId xmlns:a16="http://schemas.microsoft.com/office/drawing/2014/main" id="{D3C06859-7F97-C1EC-5E3C-D2307D6C9DEE}"/>
              </a:ext>
            </a:extLst>
          </p:cNvPr>
          <p:cNvSpPr>
            <a:spLocks noChangeAspect="1"/>
          </p:cNvSpPr>
          <p:nvPr/>
        </p:nvSpPr>
        <p:spPr>
          <a:xfrm>
            <a:off x="3037538" y="6953629"/>
            <a:ext cx="216000" cy="21721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10800" rtlCol="0" anchor="ctr"/>
          <a:lstStyle/>
          <a:p>
            <a:pPr algn="ctr"/>
            <a:r>
              <a:rPr kumimoji="1" lang="ja-JP" altLang="en-US" sz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ア</a:t>
            </a:r>
          </a:p>
        </p:txBody>
      </p:sp>
      <p:sp>
        <p:nvSpPr>
          <p:cNvPr id="199" name="円/楕円 198">
            <a:extLst>
              <a:ext uri="{FF2B5EF4-FFF2-40B4-BE49-F238E27FC236}">
                <a16:creationId xmlns:a16="http://schemas.microsoft.com/office/drawing/2014/main" id="{410936D2-49B5-764E-13ED-962184B00C4F}"/>
              </a:ext>
            </a:extLst>
          </p:cNvPr>
          <p:cNvSpPr>
            <a:spLocks noChangeAspect="1"/>
          </p:cNvSpPr>
          <p:nvPr/>
        </p:nvSpPr>
        <p:spPr>
          <a:xfrm>
            <a:off x="3448414" y="6953629"/>
            <a:ext cx="216000" cy="21721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10800" rtlCol="0" anchor="ctr"/>
          <a:lstStyle/>
          <a:p>
            <a:pPr algn="ctr"/>
            <a:r>
              <a:rPr kumimoji="1" lang="ja-JP" altLang="en-US" sz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イ</a:t>
            </a:r>
          </a:p>
        </p:txBody>
      </p:sp>
      <p:sp>
        <p:nvSpPr>
          <p:cNvPr id="200" name="タイトル 32">
            <a:extLst>
              <a:ext uri="{FF2B5EF4-FFF2-40B4-BE49-F238E27FC236}">
                <a16:creationId xmlns:a16="http://schemas.microsoft.com/office/drawing/2014/main" id="{2A0C1A96-1A55-C659-8EF5-E4D7ED8974E9}"/>
              </a:ext>
            </a:extLst>
          </p:cNvPr>
          <p:cNvSpPr txBox="1">
            <a:spLocks/>
          </p:cNvSpPr>
          <p:nvPr/>
        </p:nvSpPr>
        <p:spPr>
          <a:xfrm>
            <a:off x="3269651" y="7004280"/>
            <a:ext cx="403540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/>
              <a:t>＋</a:t>
            </a:r>
          </a:p>
        </p:txBody>
      </p:sp>
      <p:sp>
        <p:nvSpPr>
          <p:cNvPr id="201" name="タイトル 32">
            <a:extLst>
              <a:ext uri="{FF2B5EF4-FFF2-40B4-BE49-F238E27FC236}">
                <a16:creationId xmlns:a16="http://schemas.microsoft.com/office/drawing/2014/main" id="{429A40AF-1263-3332-18B3-3406669EFCB1}"/>
              </a:ext>
            </a:extLst>
          </p:cNvPr>
          <p:cNvSpPr txBox="1">
            <a:spLocks/>
          </p:cNvSpPr>
          <p:nvPr/>
        </p:nvSpPr>
        <p:spPr>
          <a:xfrm>
            <a:off x="2462790" y="8266734"/>
            <a:ext cx="2634096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pc="-150"/>
              <a:t>計算しよう（基本ポイント）の記入例</a:t>
            </a:r>
          </a:p>
        </p:txBody>
      </p:sp>
      <p:sp>
        <p:nvSpPr>
          <p:cNvPr id="202" name="タイトル 32">
            <a:extLst>
              <a:ext uri="{FF2B5EF4-FFF2-40B4-BE49-F238E27FC236}">
                <a16:creationId xmlns:a16="http://schemas.microsoft.com/office/drawing/2014/main" id="{9D5CCF4D-E63F-685F-F519-B8356E98D4FB}"/>
              </a:ext>
            </a:extLst>
          </p:cNvPr>
          <p:cNvSpPr txBox="1">
            <a:spLocks/>
          </p:cNvSpPr>
          <p:nvPr/>
        </p:nvSpPr>
        <p:spPr>
          <a:xfrm>
            <a:off x="1361448" y="7014605"/>
            <a:ext cx="523664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pc="-150"/>
              <a:t>合計</a:t>
            </a:r>
          </a:p>
        </p:txBody>
      </p:sp>
      <p:sp>
        <p:nvSpPr>
          <p:cNvPr id="203" name="タイトル 32">
            <a:extLst>
              <a:ext uri="{FF2B5EF4-FFF2-40B4-BE49-F238E27FC236}">
                <a16:creationId xmlns:a16="http://schemas.microsoft.com/office/drawing/2014/main" id="{72D6B936-5936-A426-B0B4-850BF96C22EA}"/>
              </a:ext>
            </a:extLst>
          </p:cNvPr>
          <p:cNvSpPr txBox="1">
            <a:spLocks/>
          </p:cNvSpPr>
          <p:nvPr/>
        </p:nvSpPr>
        <p:spPr>
          <a:xfrm>
            <a:off x="2977724" y="8756595"/>
            <a:ext cx="686690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en-US" altLang="ja-JP" dirty="0"/>
              <a:t>× </a:t>
            </a:r>
            <a:r>
              <a:rPr lang="ja-JP" altLang="en-US"/>
              <a:t>２</a:t>
            </a:r>
            <a:r>
              <a:rPr lang="en-US" altLang="ja-JP" dirty="0"/>
              <a:t> </a:t>
            </a:r>
            <a:r>
              <a:rPr lang="ja-JP" altLang="en-US"/>
              <a:t>＝</a:t>
            </a:r>
          </a:p>
        </p:txBody>
      </p:sp>
      <p:sp>
        <p:nvSpPr>
          <p:cNvPr id="204" name="タイトル 32">
            <a:extLst>
              <a:ext uri="{FF2B5EF4-FFF2-40B4-BE49-F238E27FC236}">
                <a16:creationId xmlns:a16="http://schemas.microsoft.com/office/drawing/2014/main" id="{8DCB8153-ADA7-1CB4-4FF1-BAA42ACC0E86}"/>
              </a:ext>
            </a:extLst>
          </p:cNvPr>
          <p:cNvSpPr txBox="1">
            <a:spLocks/>
          </p:cNvSpPr>
          <p:nvPr/>
        </p:nvSpPr>
        <p:spPr>
          <a:xfrm>
            <a:off x="2977724" y="9289031"/>
            <a:ext cx="686690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en-US" altLang="ja-JP" dirty="0"/>
              <a:t>× </a:t>
            </a:r>
            <a:r>
              <a:rPr lang="ja-JP" altLang="en-US"/>
              <a:t>１</a:t>
            </a:r>
            <a:r>
              <a:rPr lang="en-US" altLang="ja-JP" dirty="0"/>
              <a:t> </a:t>
            </a:r>
            <a:r>
              <a:rPr lang="ja-JP" altLang="en-US"/>
              <a:t>＝</a:t>
            </a:r>
          </a:p>
        </p:txBody>
      </p:sp>
      <p:sp>
        <p:nvSpPr>
          <p:cNvPr id="205" name="タイトル 32">
            <a:extLst>
              <a:ext uri="{FF2B5EF4-FFF2-40B4-BE49-F238E27FC236}">
                <a16:creationId xmlns:a16="http://schemas.microsoft.com/office/drawing/2014/main" id="{59929569-BAFF-C34D-FC9B-111DF13F350B}"/>
              </a:ext>
            </a:extLst>
          </p:cNvPr>
          <p:cNvSpPr txBox="1">
            <a:spLocks/>
          </p:cNvSpPr>
          <p:nvPr/>
        </p:nvSpPr>
        <p:spPr>
          <a:xfrm>
            <a:off x="4088873" y="9827254"/>
            <a:ext cx="168458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/>
              <a:t>＝</a:t>
            </a:r>
          </a:p>
        </p:txBody>
      </p:sp>
      <p:sp>
        <p:nvSpPr>
          <p:cNvPr id="206" name="円/楕円 205">
            <a:extLst>
              <a:ext uri="{FF2B5EF4-FFF2-40B4-BE49-F238E27FC236}">
                <a16:creationId xmlns:a16="http://schemas.microsoft.com/office/drawing/2014/main" id="{B0B0D641-DB1A-16C2-C410-8F3214EC84C8}"/>
              </a:ext>
            </a:extLst>
          </p:cNvPr>
          <p:cNvSpPr>
            <a:spLocks noChangeAspect="1"/>
          </p:cNvSpPr>
          <p:nvPr/>
        </p:nvSpPr>
        <p:spPr>
          <a:xfrm>
            <a:off x="4283455" y="9776603"/>
            <a:ext cx="216000" cy="21721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10800" rtlCol="0" anchor="ctr"/>
          <a:lstStyle/>
          <a:p>
            <a:pPr algn="ctr"/>
            <a:r>
              <a:rPr kumimoji="1" lang="ja-JP" altLang="en-US" sz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ウ</a:t>
            </a:r>
            <a:endParaRPr kumimoji="1" lang="ja-JP" altLang="en-US" sz="1400">
              <a:solidFill>
                <a:schemeClr val="tx1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sp>
        <p:nvSpPr>
          <p:cNvPr id="207" name="タイトル 32">
            <a:extLst>
              <a:ext uri="{FF2B5EF4-FFF2-40B4-BE49-F238E27FC236}">
                <a16:creationId xmlns:a16="http://schemas.microsoft.com/office/drawing/2014/main" id="{B68EE35D-BBA5-1920-49F5-85906D69A9D2}"/>
              </a:ext>
            </a:extLst>
          </p:cNvPr>
          <p:cNvSpPr txBox="1">
            <a:spLocks/>
          </p:cNvSpPr>
          <p:nvPr/>
        </p:nvSpPr>
        <p:spPr>
          <a:xfrm>
            <a:off x="4088873" y="9289031"/>
            <a:ext cx="168458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/>
              <a:t>＝</a:t>
            </a:r>
          </a:p>
        </p:txBody>
      </p:sp>
      <p:sp>
        <p:nvSpPr>
          <p:cNvPr id="208" name="円/楕円 207">
            <a:extLst>
              <a:ext uri="{FF2B5EF4-FFF2-40B4-BE49-F238E27FC236}">
                <a16:creationId xmlns:a16="http://schemas.microsoft.com/office/drawing/2014/main" id="{0BCF6E9F-99A0-4691-C8BE-6BC99120EF1C}"/>
              </a:ext>
            </a:extLst>
          </p:cNvPr>
          <p:cNvSpPr>
            <a:spLocks noChangeAspect="1"/>
          </p:cNvSpPr>
          <p:nvPr/>
        </p:nvSpPr>
        <p:spPr>
          <a:xfrm>
            <a:off x="4283455" y="9238380"/>
            <a:ext cx="216000" cy="21721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10800" rtlCol="0" anchor="ctr"/>
          <a:lstStyle/>
          <a:p>
            <a:pPr algn="ctr"/>
            <a:r>
              <a:rPr kumimoji="1" lang="ja-JP" altLang="en-US" sz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イ</a:t>
            </a:r>
            <a:endParaRPr kumimoji="1" lang="ja-JP" altLang="en-US" sz="1400">
              <a:solidFill>
                <a:schemeClr val="tx1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sp>
        <p:nvSpPr>
          <p:cNvPr id="209" name="タイトル 32">
            <a:extLst>
              <a:ext uri="{FF2B5EF4-FFF2-40B4-BE49-F238E27FC236}">
                <a16:creationId xmlns:a16="http://schemas.microsoft.com/office/drawing/2014/main" id="{2363549E-5870-C5C7-0B16-14451C0CEEB8}"/>
              </a:ext>
            </a:extLst>
          </p:cNvPr>
          <p:cNvSpPr txBox="1">
            <a:spLocks/>
          </p:cNvSpPr>
          <p:nvPr/>
        </p:nvSpPr>
        <p:spPr>
          <a:xfrm>
            <a:off x="4088873" y="8747188"/>
            <a:ext cx="168458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/>
              <a:t>＝</a:t>
            </a:r>
          </a:p>
        </p:txBody>
      </p:sp>
      <p:sp>
        <p:nvSpPr>
          <p:cNvPr id="210" name="円/楕円 209">
            <a:extLst>
              <a:ext uri="{FF2B5EF4-FFF2-40B4-BE49-F238E27FC236}">
                <a16:creationId xmlns:a16="http://schemas.microsoft.com/office/drawing/2014/main" id="{9CDEA79A-699D-CBA0-7F07-5D17F89399E8}"/>
              </a:ext>
            </a:extLst>
          </p:cNvPr>
          <p:cNvSpPr>
            <a:spLocks noChangeAspect="1"/>
          </p:cNvSpPr>
          <p:nvPr/>
        </p:nvSpPr>
        <p:spPr>
          <a:xfrm>
            <a:off x="4283455" y="8705944"/>
            <a:ext cx="216000" cy="21721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10800" rtlCol="0" anchor="ctr"/>
          <a:lstStyle/>
          <a:p>
            <a:pPr algn="ctr"/>
            <a:r>
              <a:rPr kumimoji="1" lang="ja-JP" altLang="en-US" sz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ア</a:t>
            </a:r>
            <a:endParaRPr kumimoji="1" lang="ja-JP" altLang="en-US" sz="1400">
              <a:solidFill>
                <a:schemeClr val="tx1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sp>
        <p:nvSpPr>
          <p:cNvPr id="211" name="円/楕円 210">
            <a:extLst>
              <a:ext uri="{FF2B5EF4-FFF2-40B4-BE49-F238E27FC236}">
                <a16:creationId xmlns:a16="http://schemas.microsoft.com/office/drawing/2014/main" id="{F9ACA277-78A7-B02F-3A86-9BBB225CE4DE}"/>
              </a:ext>
            </a:extLst>
          </p:cNvPr>
          <p:cNvSpPr>
            <a:spLocks noChangeAspect="1"/>
          </p:cNvSpPr>
          <p:nvPr/>
        </p:nvSpPr>
        <p:spPr>
          <a:xfrm>
            <a:off x="2951040" y="9776603"/>
            <a:ext cx="216000" cy="21721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10800" rtlCol="0" anchor="ctr"/>
          <a:lstStyle/>
          <a:p>
            <a:pPr algn="ctr"/>
            <a:r>
              <a:rPr kumimoji="1" lang="ja-JP" altLang="en-US" sz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ア</a:t>
            </a:r>
          </a:p>
        </p:txBody>
      </p:sp>
      <p:sp>
        <p:nvSpPr>
          <p:cNvPr id="212" name="円/楕円 211">
            <a:extLst>
              <a:ext uri="{FF2B5EF4-FFF2-40B4-BE49-F238E27FC236}">
                <a16:creationId xmlns:a16="http://schemas.microsoft.com/office/drawing/2014/main" id="{17AB2F43-7DBF-42B9-34ED-C28E32BD7D5F}"/>
              </a:ext>
            </a:extLst>
          </p:cNvPr>
          <p:cNvSpPr>
            <a:spLocks noChangeAspect="1"/>
          </p:cNvSpPr>
          <p:nvPr/>
        </p:nvSpPr>
        <p:spPr>
          <a:xfrm>
            <a:off x="3361916" y="9776603"/>
            <a:ext cx="216000" cy="21721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10800" rtlCol="0" anchor="ctr"/>
          <a:lstStyle/>
          <a:p>
            <a:pPr algn="ctr"/>
            <a:r>
              <a:rPr kumimoji="1" lang="ja-JP" altLang="en-US" sz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イ</a:t>
            </a:r>
          </a:p>
        </p:txBody>
      </p:sp>
      <p:sp>
        <p:nvSpPr>
          <p:cNvPr id="213" name="タイトル 32">
            <a:extLst>
              <a:ext uri="{FF2B5EF4-FFF2-40B4-BE49-F238E27FC236}">
                <a16:creationId xmlns:a16="http://schemas.microsoft.com/office/drawing/2014/main" id="{9DC0F9D2-14D7-A9DC-514D-3BAFADA2D78F}"/>
              </a:ext>
            </a:extLst>
          </p:cNvPr>
          <p:cNvSpPr txBox="1">
            <a:spLocks/>
          </p:cNvSpPr>
          <p:nvPr/>
        </p:nvSpPr>
        <p:spPr>
          <a:xfrm>
            <a:off x="3183153" y="9827254"/>
            <a:ext cx="403540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/>
              <a:t>＋</a:t>
            </a:r>
          </a:p>
        </p:txBody>
      </p:sp>
      <p:sp>
        <p:nvSpPr>
          <p:cNvPr id="214" name="タイトル 32">
            <a:extLst>
              <a:ext uri="{FF2B5EF4-FFF2-40B4-BE49-F238E27FC236}">
                <a16:creationId xmlns:a16="http://schemas.microsoft.com/office/drawing/2014/main" id="{44ED1797-0D6B-A4BA-38C7-7A84C6A66C36}"/>
              </a:ext>
            </a:extLst>
          </p:cNvPr>
          <p:cNvSpPr txBox="1">
            <a:spLocks/>
          </p:cNvSpPr>
          <p:nvPr/>
        </p:nvSpPr>
        <p:spPr>
          <a:xfrm>
            <a:off x="3584296" y="9827254"/>
            <a:ext cx="403540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/>
              <a:t>＝</a:t>
            </a:r>
          </a:p>
        </p:txBody>
      </p:sp>
      <p:sp>
        <p:nvSpPr>
          <p:cNvPr id="215" name="タイトル 32">
            <a:extLst>
              <a:ext uri="{FF2B5EF4-FFF2-40B4-BE49-F238E27FC236}">
                <a16:creationId xmlns:a16="http://schemas.microsoft.com/office/drawing/2014/main" id="{7E471DF5-40D1-0068-3898-E212B89FD1D8}"/>
              </a:ext>
            </a:extLst>
          </p:cNvPr>
          <p:cNvSpPr txBox="1">
            <a:spLocks/>
          </p:cNvSpPr>
          <p:nvPr/>
        </p:nvSpPr>
        <p:spPr>
          <a:xfrm>
            <a:off x="2451030" y="8805374"/>
            <a:ext cx="277970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/>
              <a:t>個</a:t>
            </a:r>
          </a:p>
        </p:txBody>
      </p:sp>
      <p:sp>
        <p:nvSpPr>
          <p:cNvPr id="216" name="タイトル 32">
            <a:extLst>
              <a:ext uri="{FF2B5EF4-FFF2-40B4-BE49-F238E27FC236}">
                <a16:creationId xmlns:a16="http://schemas.microsoft.com/office/drawing/2014/main" id="{AB30C550-D5B4-7951-CF74-9F2BD11FF0E2}"/>
              </a:ext>
            </a:extLst>
          </p:cNvPr>
          <p:cNvSpPr txBox="1">
            <a:spLocks/>
          </p:cNvSpPr>
          <p:nvPr/>
        </p:nvSpPr>
        <p:spPr>
          <a:xfrm>
            <a:off x="2451030" y="9350497"/>
            <a:ext cx="277970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/>
              <a:t>個</a:t>
            </a:r>
          </a:p>
        </p:txBody>
      </p:sp>
      <p:sp>
        <p:nvSpPr>
          <p:cNvPr id="217" name="タイトル 32">
            <a:extLst>
              <a:ext uri="{FF2B5EF4-FFF2-40B4-BE49-F238E27FC236}">
                <a16:creationId xmlns:a16="http://schemas.microsoft.com/office/drawing/2014/main" id="{8FE1B792-C002-7D04-F543-A3F721B217BD}"/>
              </a:ext>
            </a:extLst>
          </p:cNvPr>
          <p:cNvSpPr txBox="1">
            <a:spLocks/>
          </p:cNvSpPr>
          <p:nvPr/>
        </p:nvSpPr>
        <p:spPr>
          <a:xfrm>
            <a:off x="4815280" y="8756595"/>
            <a:ext cx="686690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/>
              <a:t>６</a:t>
            </a:r>
          </a:p>
        </p:txBody>
      </p:sp>
      <p:sp>
        <p:nvSpPr>
          <p:cNvPr id="218" name="タイトル 32">
            <a:extLst>
              <a:ext uri="{FF2B5EF4-FFF2-40B4-BE49-F238E27FC236}">
                <a16:creationId xmlns:a16="http://schemas.microsoft.com/office/drawing/2014/main" id="{3CBEB192-32FE-ABBB-1C11-61DC82B495A8}"/>
              </a:ext>
            </a:extLst>
          </p:cNvPr>
          <p:cNvSpPr txBox="1">
            <a:spLocks/>
          </p:cNvSpPr>
          <p:nvPr/>
        </p:nvSpPr>
        <p:spPr>
          <a:xfrm>
            <a:off x="1978872" y="9333908"/>
            <a:ext cx="686690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/>
              <a:t>５</a:t>
            </a:r>
          </a:p>
        </p:txBody>
      </p:sp>
      <p:sp>
        <p:nvSpPr>
          <p:cNvPr id="219" name="タイトル 32">
            <a:extLst>
              <a:ext uri="{FF2B5EF4-FFF2-40B4-BE49-F238E27FC236}">
                <a16:creationId xmlns:a16="http://schemas.microsoft.com/office/drawing/2014/main" id="{7B6FDE14-2C62-1E72-2350-1B87EBF04D5A}"/>
              </a:ext>
            </a:extLst>
          </p:cNvPr>
          <p:cNvSpPr txBox="1">
            <a:spLocks/>
          </p:cNvSpPr>
          <p:nvPr/>
        </p:nvSpPr>
        <p:spPr>
          <a:xfrm>
            <a:off x="4815280" y="9289031"/>
            <a:ext cx="686690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/>
              <a:t>５</a:t>
            </a:r>
          </a:p>
        </p:txBody>
      </p:sp>
      <p:sp>
        <p:nvSpPr>
          <p:cNvPr id="220" name="タイトル 32">
            <a:extLst>
              <a:ext uri="{FF2B5EF4-FFF2-40B4-BE49-F238E27FC236}">
                <a16:creationId xmlns:a16="http://schemas.microsoft.com/office/drawing/2014/main" id="{0CCE4F37-5330-1E5B-D182-A583E278CD28}"/>
              </a:ext>
            </a:extLst>
          </p:cNvPr>
          <p:cNvSpPr txBox="1">
            <a:spLocks/>
          </p:cNvSpPr>
          <p:nvPr/>
        </p:nvSpPr>
        <p:spPr>
          <a:xfrm>
            <a:off x="4815280" y="9827254"/>
            <a:ext cx="686690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en-US" altLang="ja-JP" dirty="0"/>
              <a:t>11</a:t>
            </a:r>
            <a:endParaRPr lang="ja-JP" altLang="en-US"/>
          </a:p>
        </p:txBody>
      </p:sp>
      <p:pic>
        <p:nvPicPr>
          <p:cNvPr id="221" name="図 220" descr="ロゴ&#10;&#10;AI 生成コンテンツは誤りを含む可能性があります。">
            <a:extLst>
              <a:ext uri="{FF2B5EF4-FFF2-40B4-BE49-F238E27FC236}">
                <a16:creationId xmlns:a16="http://schemas.microsoft.com/office/drawing/2014/main" id="{DAE04103-1046-67E9-F3BF-56D6C7634C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0371" y="5849446"/>
            <a:ext cx="1413424" cy="275790"/>
          </a:xfrm>
          <a:prstGeom prst="rect">
            <a:avLst/>
          </a:prstGeom>
        </p:spPr>
      </p:pic>
      <p:pic>
        <p:nvPicPr>
          <p:cNvPr id="222" name="図 221" descr="ロゴ&#10;&#10;AI 生成コンテンツは誤りを含む可能性があります。">
            <a:extLst>
              <a:ext uri="{FF2B5EF4-FFF2-40B4-BE49-F238E27FC236}">
                <a16:creationId xmlns:a16="http://schemas.microsoft.com/office/drawing/2014/main" id="{2D5775B3-C1E8-D73C-0210-FB3F71B6E1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0371" y="6393456"/>
            <a:ext cx="1413424" cy="275790"/>
          </a:xfrm>
          <a:prstGeom prst="rect">
            <a:avLst/>
          </a:prstGeom>
        </p:spPr>
      </p:pic>
      <p:pic>
        <p:nvPicPr>
          <p:cNvPr id="223" name="図 222" descr="ロゴ&#10;&#10;AI 生成コンテンツは誤りを含む可能性があります。">
            <a:extLst>
              <a:ext uri="{FF2B5EF4-FFF2-40B4-BE49-F238E27FC236}">
                <a16:creationId xmlns:a16="http://schemas.microsoft.com/office/drawing/2014/main" id="{A9D583FD-9F01-3494-0EA7-F11700BB86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0371" y="6924340"/>
            <a:ext cx="1413424" cy="275790"/>
          </a:xfrm>
          <a:prstGeom prst="rect">
            <a:avLst/>
          </a:prstGeom>
        </p:spPr>
      </p:pic>
      <p:pic>
        <p:nvPicPr>
          <p:cNvPr id="224" name="図 223" descr="ロゴ&#10;&#10;AI 生成コンテンツは誤りを含む可能性があります。">
            <a:extLst>
              <a:ext uri="{FF2B5EF4-FFF2-40B4-BE49-F238E27FC236}">
                <a16:creationId xmlns:a16="http://schemas.microsoft.com/office/drawing/2014/main" id="{F30CE5C5-0C62-BF2C-C6E1-1175065054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0371" y="9747314"/>
            <a:ext cx="1413424" cy="275790"/>
          </a:xfrm>
          <a:prstGeom prst="rect">
            <a:avLst/>
          </a:prstGeom>
        </p:spPr>
      </p:pic>
      <p:pic>
        <p:nvPicPr>
          <p:cNvPr id="225" name="図 224" descr="ロゴ&#10;&#10;AI 生成コンテンツは誤りを含む可能性があります。">
            <a:extLst>
              <a:ext uri="{FF2B5EF4-FFF2-40B4-BE49-F238E27FC236}">
                <a16:creationId xmlns:a16="http://schemas.microsoft.com/office/drawing/2014/main" id="{B045A28D-4CD8-72E4-386D-6D2F724EC3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0371" y="9209091"/>
            <a:ext cx="1413424" cy="275790"/>
          </a:xfrm>
          <a:prstGeom prst="rect">
            <a:avLst/>
          </a:prstGeom>
        </p:spPr>
      </p:pic>
      <p:pic>
        <p:nvPicPr>
          <p:cNvPr id="226" name="図 225" descr="ロゴ&#10;&#10;AI 生成コンテンツは誤りを含む可能性があります。">
            <a:extLst>
              <a:ext uri="{FF2B5EF4-FFF2-40B4-BE49-F238E27FC236}">
                <a16:creationId xmlns:a16="http://schemas.microsoft.com/office/drawing/2014/main" id="{6BDC4503-6400-ABE7-BEC8-E562DF668B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0371" y="8676655"/>
            <a:ext cx="1413424" cy="275790"/>
          </a:xfrm>
          <a:prstGeom prst="rect">
            <a:avLst/>
          </a:prstGeom>
        </p:spPr>
      </p:pic>
      <p:sp>
        <p:nvSpPr>
          <p:cNvPr id="227" name="タイトル 32">
            <a:extLst>
              <a:ext uri="{FF2B5EF4-FFF2-40B4-BE49-F238E27FC236}">
                <a16:creationId xmlns:a16="http://schemas.microsoft.com/office/drawing/2014/main" id="{4CF92682-D6B6-9C63-AA64-5F185217C1A5}"/>
              </a:ext>
            </a:extLst>
          </p:cNvPr>
          <p:cNvSpPr txBox="1">
            <a:spLocks/>
          </p:cNvSpPr>
          <p:nvPr/>
        </p:nvSpPr>
        <p:spPr>
          <a:xfrm>
            <a:off x="1357031" y="9825182"/>
            <a:ext cx="523664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pc="-150"/>
              <a:t>合計</a:t>
            </a:r>
          </a:p>
        </p:txBody>
      </p:sp>
      <p:grpSp>
        <p:nvGrpSpPr>
          <p:cNvPr id="228" name="グループ化 227">
            <a:extLst>
              <a:ext uri="{FF2B5EF4-FFF2-40B4-BE49-F238E27FC236}">
                <a16:creationId xmlns:a16="http://schemas.microsoft.com/office/drawing/2014/main" id="{2CCAB2D1-E91C-B093-40E5-AC5DDC12CBEF}"/>
              </a:ext>
            </a:extLst>
          </p:cNvPr>
          <p:cNvGrpSpPr/>
          <p:nvPr/>
        </p:nvGrpSpPr>
        <p:grpSpPr>
          <a:xfrm>
            <a:off x="1640779" y="4112564"/>
            <a:ext cx="895434" cy="254000"/>
            <a:chOff x="1645070" y="4106554"/>
            <a:chExt cx="895434" cy="254000"/>
          </a:xfrm>
        </p:grpSpPr>
        <p:sp>
          <p:nvSpPr>
            <p:cNvPr id="229" name="タイトル 32">
              <a:extLst>
                <a:ext uri="{FF2B5EF4-FFF2-40B4-BE49-F238E27FC236}">
                  <a16:creationId xmlns:a16="http://schemas.microsoft.com/office/drawing/2014/main" id="{4C6D8BC7-6AAD-5723-A520-7F95035CCB03}"/>
                </a:ext>
              </a:extLst>
            </p:cNvPr>
            <p:cNvSpPr txBox="1">
              <a:spLocks/>
            </p:cNvSpPr>
            <p:nvPr/>
          </p:nvSpPr>
          <p:spPr>
            <a:xfrm>
              <a:off x="2262534" y="4176954"/>
              <a:ext cx="277970" cy="115910"/>
            </a:xfrm>
            <a:prstGeom prst="rect">
              <a:avLst/>
            </a:prstGeom>
          </p:spPr>
          <p:txBody>
            <a:bodyPr vert="horz" lIns="0" tIns="0" rIns="0" bIns="0" rtlCol="0" anchor="ctr" anchorCtr="0">
              <a:noAutofit/>
            </a:bodyPr>
            <a:lstStyle>
              <a:lvl1pPr algn="l" defTabSz="755934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350" kern="1200">
                  <a:solidFill>
                    <a:schemeClr val="tx1"/>
                  </a:solidFill>
                  <a:latin typeface="MS Gothic" panose="020B0609070205080204" pitchFamily="49" charset="-128"/>
                  <a:ea typeface="MS Gothic" panose="020B0609070205080204" pitchFamily="49" charset="-128"/>
                  <a:cs typeface="+mj-cs"/>
                </a:defRPr>
              </a:lvl1pPr>
            </a:lstStyle>
            <a:p>
              <a:pPr algn="ctr"/>
              <a:r>
                <a:rPr lang="en-US" altLang="ja-JP" sz="1400" spc="-150" dirty="0"/>
                <a:t>○</a:t>
              </a:r>
              <a:endParaRPr lang="ja-JP" altLang="en-US" sz="1400" spc="-150"/>
            </a:p>
          </p:txBody>
        </p:sp>
        <p:pic>
          <p:nvPicPr>
            <p:cNvPr id="230" name="図 229" descr="挿絵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AB806EB6-021A-E067-0FB7-DEBEB3705C6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645070" y="4106554"/>
              <a:ext cx="622300" cy="254000"/>
            </a:xfrm>
            <a:prstGeom prst="rect">
              <a:avLst/>
            </a:prstGeom>
          </p:spPr>
        </p:pic>
      </p:grpSp>
      <p:grpSp>
        <p:nvGrpSpPr>
          <p:cNvPr id="231" name="グループ化 230">
            <a:extLst>
              <a:ext uri="{FF2B5EF4-FFF2-40B4-BE49-F238E27FC236}">
                <a16:creationId xmlns:a16="http://schemas.microsoft.com/office/drawing/2014/main" id="{C910E678-43CC-F730-8FDD-EE4603C8C6CD}"/>
              </a:ext>
            </a:extLst>
          </p:cNvPr>
          <p:cNvGrpSpPr/>
          <p:nvPr/>
        </p:nvGrpSpPr>
        <p:grpSpPr>
          <a:xfrm>
            <a:off x="1682054" y="3605541"/>
            <a:ext cx="812884" cy="177800"/>
            <a:chOff x="1683170" y="3605541"/>
            <a:chExt cx="812884" cy="177800"/>
          </a:xfrm>
        </p:grpSpPr>
        <p:sp>
          <p:nvSpPr>
            <p:cNvPr id="232" name="タイトル 32">
              <a:extLst>
                <a:ext uri="{FF2B5EF4-FFF2-40B4-BE49-F238E27FC236}">
                  <a16:creationId xmlns:a16="http://schemas.microsoft.com/office/drawing/2014/main" id="{17916146-F7E8-2F27-81E8-7D1CD542FA09}"/>
                </a:ext>
              </a:extLst>
            </p:cNvPr>
            <p:cNvSpPr txBox="1">
              <a:spLocks/>
            </p:cNvSpPr>
            <p:nvPr/>
          </p:nvSpPr>
          <p:spPr>
            <a:xfrm>
              <a:off x="2218084" y="3637204"/>
              <a:ext cx="277970" cy="115910"/>
            </a:xfrm>
            <a:prstGeom prst="rect">
              <a:avLst/>
            </a:prstGeom>
          </p:spPr>
          <p:txBody>
            <a:bodyPr vert="horz" lIns="0" tIns="0" rIns="0" bIns="0" rtlCol="0" anchor="ctr" anchorCtr="0">
              <a:noAutofit/>
            </a:bodyPr>
            <a:lstStyle>
              <a:lvl1pPr algn="l" defTabSz="755934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350" kern="1200">
                  <a:solidFill>
                    <a:schemeClr val="tx1"/>
                  </a:solidFill>
                  <a:latin typeface="MS Gothic" panose="020B0609070205080204" pitchFamily="49" charset="-128"/>
                  <a:ea typeface="MS Gothic" panose="020B0609070205080204" pitchFamily="49" charset="-128"/>
                  <a:cs typeface="+mj-cs"/>
                </a:defRPr>
              </a:lvl1pPr>
            </a:lstStyle>
            <a:p>
              <a:pPr algn="ctr"/>
              <a:r>
                <a:rPr lang="en-US" altLang="ja-JP" sz="1400" spc="-150" dirty="0"/>
                <a:t>◎</a:t>
              </a:r>
              <a:endParaRPr lang="ja-JP" altLang="en-US" sz="1400" spc="-150"/>
            </a:p>
          </p:txBody>
        </p:sp>
        <p:pic>
          <p:nvPicPr>
            <p:cNvPr id="233" name="図 232" descr="アイコン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7D5519D-DDBE-ED9E-7FF0-0D1D399A01C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683170" y="3605541"/>
              <a:ext cx="546100" cy="177800"/>
            </a:xfrm>
            <a:prstGeom prst="rect">
              <a:avLst/>
            </a:prstGeom>
          </p:spPr>
        </p:pic>
      </p:grpSp>
      <p:grpSp>
        <p:nvGrpSpPr>
          <p:cNvPr id="234" name="グループ化 233">
            <a:extLst>
              <a:ext uri="{FF2B5EF4-FFF2-40B4-BE49-F238E27FC236}">
                <a16:creationId xmlns:a16="http://schemas.microsoft.com/office/drawing/2014/main" id="{E20FBDA1-32DC-E788-6D35-B1F24247E2AB}"/>
              </a:ext>
            </a:extLst>
          </p:cNvPr>
          <p:cNvGrpSpPr/>
          <p:nvPr/>
        </p:nvGrpSpPr>
        <p:grpSpPr>
          <a:xfrm>
            <a:off x="543345" y="5888366"/>
            <a:ext cx="812884" cy="177800"/>
            <a:chOff x="1683170" y="3605541"/>
            <a:chExt cx="812884" cy="177800"/>
          </a:xfrm>
        </p:grpSpPr>
        <p:sp>
          <p:nvSpPr>
            <p:cNvPr id="235" name="タイトル 32">
              <a:extLst>
                <a:ext uri="{FF2B5EF4-FFF2-40B4-BE49-F238E27FC236}">
                  <a16:creationId xmlns:a16="http://schemas.microsoft.com/office/drawing/2014/main" id="{4413D527-4CFD-65FC-9D7B-FF63C30AB62B}"/>
                </a:ext>
              </a:extLst>
            </p:cNvPr>
            <p:cNvSpPr txBox="1">
              <a:spLocks/>
            </p:cNvSpPr>
            <p:nvPr/>
          </p:nvSpPr>
          <p:spPr>
            <a:xfrm>
              <a:off x="2218084" y="3637204"/>
              <a:ext cx="277970" cy="115910"/>
            </a:xfrm>
            <a:prstGeom prst="rect">
              <a:avLst/>
            </a:prstGeom>
          </p:spPr>
          <p:txBody>
            <a:bodyPr vert="horz" lIns="0" tIns="0" rIns="0" bIns="0" rtlCol="0" anchor="ctr" anchorCtr="0">
              <a:noAutofit/>
            </a:bodyPr>
            <a:lstStyle>
              <a:lvl1pPr algn="l" defTabSz="755934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350" kern="1200">
                  <a:solidFill>
                    <a:schemeClr val="tx1"/>
                  </a:solidFill>
                  <a:latin typeface="MS Gothic" panose="020B0609070205080204" pitchFamily="49" charset="-128"/>
                  <a:ea typeface="MS Gothic" panose="020B0609070205080204" pitchFamily="49" charset="-128"/>
                  <a:cs typeface="+mj-cs"/>
                </a:defRPr>
              </a:lvl1pPr>
            </a:lstStyle>
            <a:p>
              <a:pPr algn="ctr"/>
              <a:r>
                <a:rPr lang="en-US" altLang="ja-JP" sz="1400" spc="-150" dirty="0"/>
                <a:t>◎</a:t>
              </a:r>
              <a:endParaRPr lang="ja-JP" altLang="en-US" sz="1400" spc="-150"/>
            </a:p>
          </p:txBody>
        </p:sp>
        <p:pic>
          <p:nvPicPr>
            <p:cNvPr id="236" name="図 235" descr="アイコン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6D9BBFD-C895-1E7B-26AD-9F8E2E8F5F1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683170" y="3605541"/>
              <a:ext cx="546100" cy="177800"/>
            </a:xfrm>
            <a:prstGeom prst="rect">
              <a:avLst/>
            </a:prstGeom>
          </p:spPr>
        </p:pic>
      </p:grpSp>
      <p:grpSp>
        <p:nvGrpSpPr>
          <p:cNvPr id="237" name="グループ化 236">
            <a:extLst>
              <a:ext uri="{FF2B5EF4-FFF2-40B4-BE49-F238E27FC236}">
                <a16:creationId xmlns:a16="http://schemas.microsoft.com/office/drawing/2014/main" id="{DBCC6612-57BF-6A21-6037-90C859620291}"/>
              </a:ext>
            </a:extLst>
          </p:cNvPr>
          <p:cNvGrpSpPr/>
          <p:nvPr/>
        </p:nvGrpSpPr>
        <p:grpSpPr>
          <a:xfrm>
            <a:off x="502070" y="6389379"/>
            <a:ext cx="895434" cy="254000"/>
            <a:chOff x="1645070" y="4106554"/>
            <a:chExt cx="895434" cy="254000"/>
          </a:xfrm>
        </p:grpSpPr>
        <p:sp>
          <p:nvSpPr>
            <p:cNvPr id="238" name="タイトル 32">
              <a:extLst>
                <a:ext uri="{FF2B5EF4-FFF2-40B4-BE49-F238E27FC236}">
                  <a16:creationId xmlns:a16="http://schemas.microsoft.com/office/drawing/2014/main" id="{BF2A1F43-7263-A228-D85A-0ECD08F3A4DA}"/>
                </a:ext>
              </a:extLst>
            </p:cNvPr>
            <p:cNvSpPr txBox="1">
              <a:spLocks/>
            </p:cNvSpPr>
            <p:nvPr/>
          </p:nvSpPr>
          <p:spPr>
            <a:xfrm>
              <a:off x="2262534" y="4176954"/>
              <a:ext cx="277970" cy="115910"/>
            </a:xfrm>
            <a:prstGeom prst="rect">
              <a:avLst/>
            </a:prstGeom>
          </p:spPr>
          <p:txBody>
            <a:bodyPr vert="horz" lIns="0" tIns="0" rIns="0" bIns="0" rtlCol="0" anchor="ctr" anchorCtr="0">
              <a:noAutofit/>
            </a:bodyPr>
            <a:lstStyle>
              <a:lvl1pPr algn="l" defTabSz="755934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350" kern="1200">
                  <a:solidFill>
                    <a:schemeClr val="tx1"/>
                  </a:solidFill>
                  <a:latin typeface="MS Gothic" panose="020B0609070205080204" pitchFamily="49" charset="-128"/>
                  <a:ea typeface="MS Gothic" panose="020B0609070205080204" pitchFamily="49" charset="-128"/>
                  <a:cs typeface="+mj-cs"/>
                </a:defRPr>
              </a:lvl1pPr>
            </a:lstStyle>
            <a:p>
              <a:pPr algn="ctr"/>
              <a:r>
                <a:rPr lang="en-US" altLang="ja-JP" sz="1400" spc="-150" dirty="0"/>
                <a:t>○</a:t>
              </a:r>
              <a:endParaRPr lang="ja-JP" altLang="en-US" sz="1400" spc="-150"/>
            </a:p>
          </p:txBody>
        </p:sp>
        <p:pic>
          <p:nvPicPr>
            <p:cNvPr id="239" name="図 238" descr="挿絵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9C83D64-0E8B-29E9-2A33-0E207435AA0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645070" y="4106554"/>
              <a:ext cx="622300" cy="254000"/>
            </a:xfrm>
            <a:prstGeom prst="rect">
              <a:avLst/>
            </a:prstGeom>
          </p:spPr>
        </p:pic>
      </p:grpSp>
      <p:grpSp>
        <p:nvGrpSpPr>
          <p:cNvPr id="240" name="グループ化 239">
            <a:extLst>
              <a:ext uri="{FF2B5EF4-FFF2-40B4-BE49-F238E27FC236}">
                <a16:creationId xmlns:a16="http://schemas.microsoft.com/office/drawing/2014/main" id="{2D403D0A-1A9E-769F-D01B-CAB46E4F6E7A}"/>
              </a:ext>
            </a:extLst>
          </p:cNvPr>
          <p:cNvGrpSpPr/>
          <p:nvPr/>
        </p:nvGrpSpPr>
        <p:grpSpPr>
          <a:xfrm>
            <a:off x="543345" y="8708568"/>
            <a:ext cx="812884" cy="177800"/>
            <a:chOff x="1683170" y="3605541"/>
            <a:chExt cx="812884" cy="177800"/>
          </a:xfrm>
        </p:grpSpPr>
        <p:sp>
          <p:nvSpPr>
            <p:cNvPr id="241" name="タイトル 32">
              <a:extLst>
                <a:ext uri="{FF2B5EF4-FFF2-40B4-BE49-F238E27FC236}">
                  <a16:creationId xmlns:a16="http://schemas.microsoft.com/office/drawing/2014/main" id="{10960D90-57F8-3E46-BBD8-EA586B81D6EA}"/>
                </a:ext>
              </a:extLst>
            </p:cNvPr>
            <p:cNvSpPr txBox="1">
              <a:spLocks/>
            </p:cNvSpPr>
            <p:nvPr/>
          </p:nvSpPr>
          <p:spPr>
            <a:xfrm>
              <a:off x="2218084" y="3637204"/>
              <a:ext cx="277970" cy="115910"/>
            </a:xfrm>
            <a:prstGeom prst="rect">
              <a:avLst/>
            </a:prstGeom>
          </p:spPr>
          <p:txBody>
            <a:bodyPr vert="horz" lIns="0" tIns="0" rIns="0" bIns="0" rtlCol="0" anchor="ctr" anchorCtr="0">
              <a:noAutofit/>
            </a:bodyPr>
            <a:lstStyle>
              <a:lvl1pPr algn="l" defTabSz="755934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350" kern="1200">
                  <a:solidFill>
                    <a:schemeClr val="tx1"/>
                  </a:solidFill>
                  <a:latin typeface="MS Gothic" panose="020B0609070205080204" pitchFamily="49" charset="-128"/>
                  <a:ea typeface="MS Gothic" panose="020B0609070205080204" pitchFamily="49" charset="-128"/>
                  <a:cs typeface="+mj-cs"/>
                </a:defRPr>
              </a:lvl1pPr>
            </a:lstStyle>
            <a:p>
              <a:pPr algn="ctr"/>
              <a:r>
                <a:rPr lang="en-US" altLang="ja-JP" sz="1400" spc="-150" dirty="0"/>
                <a:t>◎</a:t>
              </a:r>
              <a:endParaRPr lang="ja-JP" altLang="en-US" sz="1400" spc="-150"/>
            </a:p>
          </p:txBody>
        </p:sp>
        <p:pic>
          <p:nvPicPr>
            <p:cNvPr id="242" name="図 241" descr="アイコン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E76DAACF-21C8-A6B2-88B0-F96732681DD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683170" y="3605541"/>
              <a:ext cx="546100" cy="177800"/>
            </a:xfrm>
            <a:prstGeom prst="rect">
              <a:avLst/>
            </a:prstGeom>
          </p:spPr>
        </p:pic>
      </p:grpSp>
      <p:grpSp>
        <p:nvGrpSpPr>
          <p:cNvPr id="243" name="グループ化 242">
            <a:extLst>
              <a:ext uri="{FF2B5EF4-FFF2-40B4-BE49-F238E27FC236}">
                <a16:creationId xmlns:a16="http://schemas.microsoft.com/office/drawing/2014/main" id="{00E883D1-B4F9-C55F-70A7-58D619E485DE}"/>
              </a:ext>
            </a:extLst>
          </p:cNvPr>
          <p:cNvGrpSpPr/>
          <p:nvPr/>
        </p:nvGrpSpPr>
        <p:grpSpPr>
          <a:xfrm>
            <a:off x="502070" y="9209581"/>
            <a:ext cx="895434" cy="254000"/>
            <a:chOff x="1645070" y="4106554"/>
            <a:chExt cx="895434" cy="254000"/>
          </a:xfrm>
        </p:grpSpPr>
        <p:sp>
          <p:nvSpPr>
            <p:cNvPr id="244" name="タイトル 32">
              <a:extLst>
                <a:ext uri="{FF2B5EF4-FFF2-40B4-BE49-F238E27FC236}">
                  <a16:creationId xmlns:a16="http://schemas.microsoft.com/office/drawing/2014/main" id="{62026080-188B-270D-C814-6290996ECEE5}"/>
                </a:ext>
              </a:extLst>
            </p:cNvPr>
            <p:cNvSpPr txBox="1">
              <a:spLocks/>
            </p:cNvSpPr>
            <p:nvPr/>
          </p:nvSpPr>
          <p:spPr>
            <a:xfrm>
              <a:off x="2262534" y="4176954"/>
              <a:ext cx="277970" cy="115910"/>
            </a:xfrm>
            <a:prstGeom prst="rect">
              <a:avLst/>
            </a:prstGeom>
          </p:spPr>
          <p:txBody>
            <a:bodyPr vert="horz" lIns="0" tIns="0" rIns="0" bIns="0" rtlCol="0" anchor="ctr" anchorCtr="0">
              <a:noAutofit/>
            </a:bodyPr>
            <a:lstStyle>
              <a:lvl1pPr algn="l" defTabSz="755934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350" kern="1200">
                  <a:solidFill>
                    <a:schemeClr val="tx1"/>
                  </a:solidFill>
                  <a:latin typeface="MS Gothic" panose="020B0609070205080204" pitchFamily="49" charset="-128"/>
                  <a:ea typeface="MS Gothic" panose="020B0609070205080204" pitchFamily="49" charset="-128"/>
                  <a:cs typeface="+mj-cs"/>
                </a:defRPr>
              </a:lvl1pPr>
            </a:lstStyle>
            <a:p>
              <a:pPr algn="ctr"/>
              <a:r>
                <a:rPr lang="en-US" altLang="ja-JP" sz="1400" spc="-150" dirty="0"/>
                <a:t>○</a:t>
              </a:r>
              <a:endParaRPr lang="ja-JP" altLang="en-US" sz="1400" spc="-150"/>
            </a:p>
          </p:txBody>
        </p:sp>
        <p:pic>
          <p:nvPicPr>
            <p:cNvPr id="245" name="図 244" descr="挿絵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A6B8A7E-CD22-B1D8-73A6-1ADD9E8C490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645070" y="4106554"/>
              <a:ext cx="622300" cy="254000"/>
            </a:xfrm>
            <a:prstGeom prst="rect">
              <a:avLst/>
            </a:prstGeom>
          </p:spPr>
        </p:pic>
      </p:grpSp>
      <p:sp>
        <p:nvSpPr>
          <p:cNvPr id="246" name="タイトル 32">
            <a:extLst>
              <a:ext uri="{FF2B5EF4-FFF2-40B4-BE49-F238E27FC236}">
                <a16:creationId xmlns:a16="http://schemas.microsoft.com/office/drawing/2014/main" id="{4412FC7F-6E1E-08A6-D9A2-E9CCA22B9B49}"/>
              </a:ext>
            </a:extLst>
          </p:cNvPr>
          <p:cNvSpPr txBox="1">
            <a:spLocks/>
          </p:cNvSpPr>
          <p:nvPr/>
        </p:nvSpPr>
        <p:spPr>
          <a:xfrm>
            <a:off x="1978872" y="8756392"/>
            <a:ext cx="686690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/>
              <a:t>３</a:t>
            </a:r>
          </a:p>
        </p:txBody>
      </p:sp>
      <p:sp>
        <p:nvSpPr>
          <p:cNvPr id="247" name="テキスト ボックス 246">
            <a:extLst>
              <a:ext uri="{FF2B5EF4-FFF2-40B4-BE49-F238E27FC236}">
                <a16:creationId xmlns:a16="http://schemas.microsoft.com/office/drawing/2014/main" id="{445EDCDF-391E-CE70-FC42-DC69815F5AD5}"/>
              </a:ext>
            </a:extLst>
          </p:cNvPr>
          <p:cNvSpPr txBox="1"/>
          <p:nvPr/>
        </p:nvSpPr>
        <p:spPr>
          <a:xfrm>
            <a:off x="1403837" y="1508910"/>
            <a:ext cx="480469" cy="107722"/>
          </a:xfrm>
          <a:prstGeom prst="rect">
            <a:avLst/>
          </a:prstGeom>
          <a:noFill/>
        </p:spPr>
        <p:txBody>
          <a:bodyPr wrap="square" lIns="0" tIns="0" rIns="0" bIns="0" rtlCol="0" anchor="b" anchorCtr="1">
            <a:spAutoFit/>
          </a:bodyPr>
          <a:lstStyle/>
          <a:p>
            <a:r>
              <a:rPr kumimoji="1" lang="ja-JP" altLang="en-US" sz="700">
                <a:latin typeface="MS Gothic" panose="020B0609070205080204" pitchFamily="49" charset="-128"/>
                <a:ea typeface="MS Gothic" panose="020B0609070205080204" pitchFamily="49" charset="-128"/>
              </a:rPr>
              <a:t>かくにん</a:t>
            </a:r>
          </a:p>
        </p:txBody>
      </p:sp>
      <p:sp>
        <p:nvSpPr>
          <p:cNvPr id="248" name="テキスト ボックス 247">
            <a:extLst>
              <a:ext uri="{FF2B5EF4-FFF2-40B4-BE49-F238E27FC236}">
                <a16:creationId xmlns:a16="http://schemas.microsoft.com/office/drawing/2014/main" id="{68E5716C-BA22-94FF-6FD3-28CF04E516CD}"/>
              </a:ext>
            </a:extLst>
          </p:cNvPr>
          <p:cNvSpPr txBox="1"/>
          <p:nvPr/>
        </p:nvSpPr>
        <p:spPr>
          <a:xfrm>
            <a:off x="497777" y="1935318"/>
            <a:ext cx="480469" cy="107722"/>
          </a:xfrm>
          <a:prstGeom prst="rect">
            <a:avLst/>
          </a:prstGeom>
          <a:noFill/>
        </p:spPr>
        <p:txBody>
          <a:bodyPr wrap="square" lIns="0" tIns="0" rIns="0" bIns="0" rtlCol="0" anchor="b" anchorCtr="1">
            <a:spAutoFit/>
          </a:bodyPr>
          <a:lstStyle/>
          <a:p>
            <a:r>
              <a:rPr kumimoji="1" lang="ja-JP" altLang="en-US" sz="700">
                <a:latin typeface="MS Gothic" panose="020B0609070205080204" pitchFamily="49" charset="-128"/>
                <a:ea typeface="MS Gothic" panose="020B0609070205080204" pitchFamily="49" charset="-128"/>
              </a:rPr>
              <a:t>きほん</a:t>
            </a:r>
          </a:p>
        </p:txBody>
      </p:sp>
      <p:sp>
        <p:nvSpPr>
          <p:cNvPr id="249" name="テキスト ボックス 248">
            <a:extLst>
              <a:ext uri="{FF2B5EF4-FFF2-40B4-BE49-F238E27FC236}">
                <a16:creationId xmlns:a16="http://schemas.microsoft.com/office/drawing/2014/main" id="{FF1ED2BD-7BE7-FB94-7137-9E244A9F137D}"/>
              </a:ext>
            </a:extLst>
          </p:cNvPr>
          <p:cNvSpPr txBox="1"/>
          <p:nvPr/>
        </p:nvSpPr>
        <p:spPr>
          <a:xfrm>
            <a:off x="4200727" y="3495115"/>
            <a:ext cx="480469" cy="107722"/>
          </a:xfrm>
          <a:prstGeom prst="rect">
            <a:avLst/>
          </a:prstGeom>
          <a:noFill/>
        </p:spPr>
        <p:txBody>
          <a:bodyPr wrap="square" lIns="0" tIns="0" rIns="0" bIns="0" rtlCol="0" anchor="b" anchorCtr="1">
            <a:spAutoFit/>
          </a:bodyPr>
          <a:lstStyle/>
          <a:p>
            <a:r>
              <a:rPr kumimoji="1" lang="ja-JP" altLang="en-US" sz="700">
                <a:latin typeface="MS Gothic" panose="020B0609070205080204" pitchFamily="49" charset="-128"/>
                <a:ea typeface="MS Gothic" panose="020B0609070205080204" pitchFamily="49" charset="-128"/>
              </a:rPr>
              <a:t>こ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3ED80E9-86EF-E062-4E8B-90B607F4B74B}"/>
              </a:ext>
            </a:extLst>
          </p:cNvPr>
          <p:cNvSpPr txBox="1"/>
          <p:nvPr/>
        </p:nvSpPr>
        <p:spPr>
          <a:xfrm>
            <a:off x="1558747" y="6340878"/>
            <a:ext cx="867600" cy="369332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lIns="0" tIns="0" rIns="0" bIns="0" rtlCol="0" anchor="ctr" anchorCtr="0">
            <a:normAutofit/>
          </a:bodyPr>
          <a:lstStyle/>
          <a:p>
            <a:pPr algn="ctr"/>
            <a:endParaRPr kumimoji="1" lang="ja-JP" altLang="en-US"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925E956-346F-8527-F4BA-5756BF0D13AC}"/>
              </a:ext>
            </a:extLst>
          </p:cNvPr>
          <p:cNvSpPr txBox="1"/>
          <p:nvPr/>
        </p:nvSpPr>
        <p:spPr>
          <a:xfrm>
            <a:off x="1558747" y="5803245"/>
            <a:ext cx="867600" cy="369332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lIns="0" tIns="0" rIns="0" bIns="0" rtlCol="0" anchor="ctr" anchorCtr="0">
            <a:normAutofit/>
          </a:bodyPr>
          <a:lstStyle/>
          <a:p>
            <a:pPr algn="ctr"/>
            <a:endParaRPr kumimoji="1" lang="ja-JP" altLang="en-US"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148B181-6F3A-0468-CC88-D82509CBAC3E}"/>
              </a:ext>
            </a:extLst>
          </p:cNvPr>
          <p:cNvSpPr txBox="1"/>
          <p:nvPr/>
        </p:nvSpPr>
        <p:spPr>
          <a:xfrm>
            <a:off x="4547481" y="6340878"/>
            <a:ext cx="985486" cy="369332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lIns="0" tIns="0" rIns="0" bIns="0" rtlCol="0" anchor="ctr" anchorCtr="0">
            <a:normAutofit/>
          </a:bodyPr>
          <a:lstStyle/>
          <a:p>
            <a:pPr algn="ctr"/>
            <a:endParaRPr kumimoji="1" lang="ja-JP" altLang="en-US"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3C61982-722C-783F-2A59-E829CFD4E263}"/>
              </a:ext>
            </a:extLst>
          </p:cNvPr>
          <p:cNvSpPr txBox="1"/>
          <p:nvPr/>
        </p:nvSpPr>
        <p:spPr>
          <a:xfrm>
            <a:off x="4547481" y="5803245"/>
            <a:ext cx="985486" cy="369332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lIns="0" tIns="0" rIns="0" bIns="0" rtlCol="0" anchor="ctr" anchorCtr="0">
            <a:normAutofit/>
          </a:bodyPr>
          <a:lstStyle/>
          <a:p>
            <a:pPr algn="ctr"/>
            <a:endParaRPr kumimoji="1" lang="ja-JP" altLang="en-US"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D36DF77-77B3-CB87-F52F-8A4CBC2240B1}"/>
              </a:ext>
            </a:extLst>
          </p:cNvPr>
          <p:cNvSpPr txBox="1"/>
          <p:nvPr/>
        </p:nvSpPr>
        <p:spPr>
          <a:xfrm>
            <a:off x="4547481" y="6882745"/>
            <a:ext cx="985486" cy="369332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lIns="0" tIns="0" rIns="0" bIns="0" rtlCol="0" anchor="ctr" anchorCtr="0">
            <a:normAutofit/>
          </a:bodyPr>
          <a:lstStyle/>
          <a:p>
            <a:pPr algn="ctr"/>
            <a:endParaRPr kumimoji="1" lang="ja-JP" altLang="en-US"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16098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0A2CF961-DBEF-4151-125E-8A9F7AC8B73E}"/>
              </a:ext>
            </a:extLst>
          </p:cNvPr>
          <p:cNvGrpSpPr/>
          <p:nvPr/>
        </p:nvGrpSpPr>
        <p:grpSpPr>
          <a:xfrm>
            <a:off x="365756" y="368352"/>
            <a:ext cx="2398281" cy="160898"/>
            <a:chOff x="345207" y="2043040"/>
            <a:chExt cx="2398281" cy="160898"/>
          </a:xfrm>
        </p:grpSpPr>
        <p:sp>
          <p:nvSpPr>
            <p:cNvPr id="31" name="タイトル 32">
              <a:extLst>
                <a:ext uri="{FF2B5EF4-FFF2-40B4-BE49-F238E27FC236}">
                  <a16:creationId xmlns:a16="http://schemas.microsoft.com/office/drawing/2014/main" id="{0CD62068-0287-0270-ECB7-A347CABE7DFE}"/>
                </a:ext>
              </a:extLst>
            </p:cNvPr>
            <p:cNvSpPr txBox="1">
              <a:spLocks/>
            </p:cNvSpPr>
            <p:nvPr/>
          </p:nvSpPr>
          <p:spPr>
            <a:xfrm>
              <a:off x="546653" y="2065534"/>
              <a:ext cx="2196835" cy="115910"/>
            </a:xfrm>
            <a:prstGeom prst="rect">
              <a:avLst/>
            </a:prstGeom>
          </p:spPr>
          <p:txBody>
            <a:bodyPr vert="horz" lIns="0" tIns="0" rIns="0" bIns="0" rtlCol="0" anchor="ctr" anchorCtr="0">
              <a:noAutofit/>
            </a:bodyPr>
            <a:lstStyle>
              <a:lvl1pPr algn="l" defTabSz="755934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350" kern="1200">
                  <a:solidFill>
                    <a:schemeClr val="tx1"/>
                  </a:solidFill>
                  <a:latin typeface="MS Gothic" panose="020B0609070205080204" pitchFamily="49" charset="-128"/>
                  <a:ea typeface="MS Gothic" panose="020B0609070205080204" pitchFamily="49" charset="-128"/>
                  <a:cs typeface="+mj-cs"/>
                </a:defRPr>
              </a:lvl1pPr>
            </a:lstStyle>
            <a:p>
              <a:r>
                <a:rPr lang="ja-JP" altLang="en-US" sz="1400" spc="-150"/>
                <a:t>特別ポイント</a:t>
              </a:r>
            </a:p>
          </p:txBody>
        </p:sp>
        <p:sp>
          <p:nvSpPr>
            <p:cNvPr id="40" name="角丸四角形 39">
              <a:extLst>
                <a:ext uri="{FF2B5EF4-FFF2-40B4-BE49-F238E27FC236}">
                  <a16:creationId xmlns:a16="http://schemas.microsoft.com/office/drawing/2014/main" id="{356ECED3-56B9-C3A9-354C-DAF3C8430531}"/>
                </a:ext>
              </a:extLst>
            </p:cNvPr>
            <p:cNvSpPr/>
            <p:nvPr/>
          </p:nvSpPr>
          <p:spPr>
            <a:xfrm>
              <a:off x="345207" y="2043040"/>
              <a:ext cx="160898" cy="160898"/>
            </a:xfrm>
            <a:prstGeom prst="roundRect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10800" rtlCol="0" anchor="ctr"/>
            <a:lstStyle/>
            <a:p>
              <a:pPr algn="ctr"/>
              <a:r>
                <a:rPr kumimoji="1" lang="en-US" altLang="ja-JP" sz="1200" dirty="0">
                  <a:solidFill>
                    <a:schemeClr val="tx1"/>
                  </a:solidFill>
                  <a:latin typeface="MS Gothic" panose="020B0609070205080204" pitchFamily="49" charset="-128"/>
                  <a:ea typeface="MS Gothic" panose="020B0609070205080204" pitchFamily="49" charset="-128"/>
                </a:rPr>
                <a:t>2</a:t>
              </a:r>
              <a:endParaRPr kumimoji="1" lang="ja-JP" altLang="en-US" sz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</p:grpSp>
      <p:pic>
        <p:nvPicPr>
          <p:cNvPr id="50" name="図 49" descr="ロゴ&#10;&#10;AI 生成コンテンツは誤りを含む可能性があります。">
            <a:extLst>
              <a:ext uri="{FF2B5EF4-FFF2-40B4-BE49-F238E27FC236}">
                <a16:creationId xmlns:a16="http://schemas.microsoft.com/office/drawing/2014/main" id="{7C4026BA-48E6-EB5B-700D-7C79A143C7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8528" y="567683"/>
            <a:ext cx="1562100" cy="304800"/>
          </a:xfrm>
          <a:prstGeom prst="rect">
            <a:avLst/>
          </a:prstGeom>
        </p:spPr>
      </p:pic>
      <p:sp>
        <p:nvSpPr>
          <p:cNvPr id="51" name="タイトル 1">
            <a:extLst>
              <a:ext uri="{FF2B5EF4-FFF2-40B4-BE49-F238E27FC236}">
                <a16:creationId xmlns:a16="http://schemas.microsoft.com/office/drawing/2014/main" id="{672F2670-DB9B-09CE-9EE2-9F9F8527807F}"/>
              </a:ext>
            </a:extLst>
          </p:cNvPr>
          <p:cNvSpPr txBox="1">
            <a:spLocks/>
          </p:cNvSpPr>
          <p:nvPr/>
        </p:nvSpPr>
        <p:spPr>
          <a:xfrm>
            <a:off x="5290147" y="640240"/>
            <a:ext cx="1748163" cy="159686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pc="-150"/>
              <a:t>がもらえる場合があり</a:t>
            </a:r>
          </a:p>
        </p:txBody>
      </p:sp>
      <p:sp>
        <p:nvSpPr>
          <p:cNvPr id="62" name="タイトル 1">
            <a:extLst>
              <a:ext uri="{FF2B5EF4-FFF2-40B4-BE49-F238E27FC236}">
                <a16:creationId xmlns:a16="http://schemas.microsoft.com/office/drawing/2014/main" id="{F22F1C4E-FF6C-1543-9892-5F63AF9C8E79}"/>
              </a:ext>
            </a:extLst>
          </p:cNvPr>
          <p:cNvSpPr txBox="1">
            <a:spLocks/>
          </p:cNvSpPr>
          <p:nvPr/>
        </p:nvSpPr>
        <p:spPr>
          <a:xfrm>
            <a:off x="365756" y="932657"/>
            <a:ext cx="1748163" cy="159686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pc="-150"/>
              <a:t>ます。計算しましょう。</a:t>
            </a:r>
          </a:p>
        </p:txBody>
      </p:sp>
      <p:sp>
        <p:nvSpPr>
          <p:cNvPr id="100" name="タイトル 1">
            <a:extLst>
              <a:ext uri="{FF2B5EF4-FFF2-40B4-BE49-F238E27FC236}">
                <a16:creationId xmlns:a16="http://schemas.microsoft.com/office/drawing/2014/main" id="{D6A2DCF4-0BBC-8119-F27B-AA5DD3E2E9CA}"/>
              </a:ext>
            </a:extLst>
          </p:cNvPr>
          <p:cNvSpPr txBox="1">
            <a:spLocks/>
          </p:cNvSpPr>
          <p:nvPr/>
        </p:nvSpPr>
        <p:spPr>
          <a:xfrm>
            <a:off x="3388759" y="2004138"/>
            <a:ext cx="2728480" cy="1184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z="1050"/>
              <a:t>⇒エコマークつきのノートを買った人は＋２</a:t>
            </a:r>
          </a:p>
        </p:txBody>
      </p:sp>
      <p:pic>
        <p:nvPicPr>
          <p:cNvPr id="101" name="図 100" descr="ロゴ&#10;&#10;AI 生成コンテンツは誤りを含む可能性があります。">
            <a:extLst>
              <a:ext uri="{FF2B5EF4-FFF2-40B4-BE49-F238E27FC236}">
                <a16:creationId xmlns:a16="http://schemas.microsoft.com/office/drawing/2014/main" id="{4CC20782-6A90-5B5D-BC43-7D4EAA16A3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7238" y="1965138"/>
            <a:ext cx="1006603" cy="196410"/>
          </a:xfrm>
          <a:prstGeom prst="rect">
            <a:avLst/>
          </a:prstGeom>
        </p:spPr>
      </p:pic>
      <p:sp>
        <p:nvSpPr>
          <p:cNvPr id="102" name="タイトル 1">
            <a:extLst>
              <a:ext uri="{FF2B5EF4-FFF2-40B4-BE49-F238E27FC236}">
                <a16:creationId xmlns:a16="http://schemas.microsoft.com/office/drawing/2014/main" id="{32FF18D4-16FD-9727-B7D6-9E9EBC12D11A}"/>
              </a:ext>
            </a:extLst>
          </p:cNvPr>
          <p:cNvSpPr txBox="1">
            <a:spLocks/>
          </p:cNvSpPr>
          <p:nvPr/>
        </p:nvSpPr>
        <p:spPr>
          <a:xfrm>
            <a:off x="1497146" y="2344279"/>
            <a:ext cx="5877571" cy="13176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z="1050"/>
              <a:t>ポケットティッシュを買う。</a:t>
            </a:r>
            <a:r>
              <a:rPr lang="en-US" altLang="ja-JP" sz="1050" dirty="0"/>
              <a:t>1</a:t>
            </a:r>
            <a:r>
              <a:rPr lang="ja-JP" altLang="en-US" sz="1050"/>
              <a:t>個：</a:t>
            </a:r>
            <a:r>
              <a:rPr lang="en-US" altLang="ja-JP" sz="1050" dirty="0"/>
              <a:t>100</a:t>
            </a:r>
            <a:r>
              <a:rPr lang="ja-JP" altLang="en-US" sz="1050"/>
              <a:t>円　</a:t>
            </a:r>
            <a:r>
              <a:rPr lang="en-US" altLang="ja-JP" sz="1050" dirty="0"/>
              <a:t>3</a:t>
            </a:r>
            <a:r>
              <a:rPr lang="ja-JP" altLang="en-US" sz="1050"/>
              <a:t>個セット：</a:t>
            </a:r>
            <a:r>
              <a:rPr lang="en-US" altLang="ja-JP" sz="1050" dirty="0"/>
              <a:t>200</a:t>
            </a:r>
            <a:r>
              <a:rPr lang="ja-JP" altLang="en-US" sz="1050"/>
              <a:t>円</a:t>
            </a:r>
          </a:p>
        </p:txBody>
      </p:sp>
      <p:sp>
        <p:nvSpPr>
          <p:cNvPr id="103" name="タイトル 1">
            <a:extLst>
              <a:ext uri="{FF2B5EF4-FFF2-40B4-BE49-F238E27FC236}">
                <a16:creationId xmlns:a16="http://schemas.microsoft.com/office/drawing/2014/main" id="{4AAE7768-2021-91E0-F762-D7AF940DC5E2}"/>
              </a:ext>
            </a:extLst>
          </p:cNvPr>
          <p:cNvSpPr txBox="1">
            <a:spLocks/>
          </p:cNvSpPr>
          <p:nvPr/>
        </p:nvSpPr>
        <p:spPr>
          <a:xfrm>
            <a:off x="4178821" y="2554598"/>
            <a:ext cx="1938417" cy="1184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z="1050"/>
              <a:t>⇒３個セットを買った人は＋２</a:t>
            </a:r>
          </a:p>
        </p:txBody>
      </p:sp>
      <p:pic>
        <p:nvPicPr>
          <p:cNvPr id="104" name="図 103" descr="ロゴ&#10;&#10;AI 生成コンテンツは誤りを含む可能性があります。">
            <a:extLst>
              <a:ext uri="{FF2B5EF4-FFF2-40B4-BE49-F238E27FC236}">
                <a16:creationId xmlns:a16="http://schemas.microsoft.com/office/drawing/2014/main" id="{1822C06B-97FB-A45D-8EC8-D74F86984E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7238" y="2515598"/>
            <a:ext cx="1006603" cy="196410"/>
          </a:xfrm>
          <a:prstGeom prst="rect">
            <a:avLst/>
          </a:prstGeom>
        </p:spPr>
      </p:pic>
      <p:sp>
        <p:nvSpPr>
          <p:cNvPr id="106" name="タイトル 1">
            <a:extLst>
              <a:ext uri="{FF2B5EF4-FFF2-40B4-BE49-F238E27FC236}">
                <a16:creationId xmlns:a16="http://schemas.microsoft.com/office/drawing/2014/main" id="{C4A114E1-BDC3-9221-7A16-E4D291351B73}"/>
              </a:ext>
            </a:extLst>
          </p:cNvPr>
          <p:cNvSpPr txBox="1">
            <a:spLocks/>
          </p:cNvSpPr>
          <p:nvPr/>
        </p:nvSpPr>
        <p:spPr>
          <a:xfrm>
            <a:off x="1497146" y="3036012"/>
            <a:ext cx="2383367" cy="13176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z="1050"/>
              <a:t>おせんべい：</a:t>
            </a:r>
            <a:r>
              <a:rPr lang="en-US" altLang="ja-JP" sz="1050" dirty="0"/>
              <a:t>200</a:t>
            </a:r>
            <a:r>
              <a:rPr lang="ja-JP" altLang="en-US" sz="1050"/>
              <a:t>円　　お団子：</a:t>
            </a:r>
            <a:r>
              <a:rPr lang="en-US" altLang="ja-JP" sz="1050" dirty="0"/>
              <a:t>300</a:t>
            </a:r>
            <a:r>
              <a:rPr lang="ja-JP" altLang="en-US" sz="1050"/>
              <a:t>円</a:t>
            </a:r>
          </a:p>
        </p:txBody>
      </p:sp>
      <p:sp>
        <p:nvSpPr>
          <p:cNvPr id="107" name="タイトル 1">
            <a:extLst>
              <a:ext uri="{FF2B5EF4-FFF2-40B4-BE49-F238E27FC236}">
                <a16:creationId xmlns:a16="http://schemas.microsoft.com/office/drawing/2014/main" id="{187054E3-EB5C-F772-239F-8161C4390159}"/>
              </a:ext>
            </a:extLst>
          </p:cNvPr>
          <p:cNvSpPr txBox="1">
            <a:spLocks/>
          </p:cNvSpPr>
          <p:nvPr/>
        </p:nvSpPr>
        <p:spPr>
          <a:xfrm>
            <a:off x="4449578" y="3241535"/>
            <a:ext cx="1667660" cy="1184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z="1050"/>
              <a:t>⇒お団子を買った人は＋２</a:t>
            </a:r>
          </a:p>
        </p:txBody>
      </p:sp>
      <p:pic>
        <p:nvPicPr>
          <p:cNvPr id="108" name="図 107" descr="ロゴ&#10;&#10;AI 生成コンテンツは誤りを含む可能性があります。">
            <a:extLst>
              <a:ext uri="{FF2B5EF4-FFF2-40B4-BE49-F238E27FC236}">
                <a16:creationId xmlns:a16="http://schemas.microsoft.com/office/drawing/2014/main" id="{7EBC0E8E-A874-AF9A-B3AB-CCBBFA8F51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7238" y="3202535"/>
            <a:ext cx="1006603" cy="196410"/>
          </a:xfrm>
          <a:prstGeom prst="rect">
            <a:avLst/>
          </a:prstGeom>
        </p:spPr>
      </p:pic>
      <p:sp>
        <p:nvSpPr>
          <p:cNvPr id="109" name="タイトル 1">
            <a:extLst>
              <a:ext uri="{FF2B5EF4-FFF2-40B4-BE49-F238E27FC236}">
                <a16:creationId xmlns:a16="http://schemas.microsoft.com/office/drawing/2014/main" id="{94225246-3A99-697E-FC24-D294F9CE881C}"/>
              </a:ext>
            </a:extLst>
          </p:cNvPr>
          <p:cNvSpPr txBox="1">
            <a:spLocks/>
          </p:cNvSpPr>
          <p:nvPr/>
        </p:nvSpPr>
        <p:spPr>
          <a:xfrm>
            <a:off x="1497146" y="3533074"/>
            <a:ext cx="4912753" cy="13176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z="1050"/>
              <a:t>災害にあった地域への募金活動をしていた。募金する？</a:t>
            </a:r>
          </a:p>
        </p:txBody>
      </p:sp>
      <p:sp>
        <p:nvSpPr>
          <p:cNvPr id="110" name="タイトル 1">
            <a:extLst>
              <a:ext uri="{FF2B5EF4-FFF2-40B4-BE49-F238E27FC236}">
                <a16:creationId xmlns:a16="http://schemas.microsoft.com/office/drawing/2014/main" id="{DE0BDB0C-6C91-F401-4983-D1155C162FFB}"/>
              </a:ext>
            </a:extLst>
          </p:cNvPr>
          <p:cNvSpPr txBox="1">
            <a:spLocks/>
          </p:cNvSpPr>
          <p:nvPr/>
        </p:nvSpPr>
        <p:spPr>
          <a:xfrm>
            <a:off x="2988861" y="4428891"/>
            <a:ext cx="3128378" cy="1184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z="1050"/>
              <a:t>⇒フェアトレードラベルのチョコを買った人は＋２</a:t>
            </a:r>
          </a:p>
        </p:txBody>
      </p:sp>
      <p:sp>
        <p:nvSpPr>
          <p:cNvPr id="111" name="タイトル 1">
            <a:extLst>
              <a:ext uri="{FF2B5EF4-FFF2-40B4-BE49-F238E27FC236}">
                <a16:creationId xmlns:a16="http://schemas.microsoft.com/office/drawing/2014/main" id="{9132F638-FCBE-78D9-F966-A92D7A4043D6}"/>
              </a:ext>
            </a:extLst>
          </p:cNvPr>
          <p:cNvSpPr txBox="1">
            <a:spLocks/>
          </p:cNvSpPr>
          <p:nvPr/>
        </p:nvSpPr>
        <p:spPr>
          <a:xfrm>
            <a:off x="1497146" y="4038042"/>
            <a:ext cx="4912753" cy="13176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z="1050"/>
              <a:t>チョコを買う。好きなキャラクターのチョコ：</a:t>
            </a:r>
            <a:r>
              <a:rPr lang="en-US" altLang="ja-JP" sz="1050" dirty="0"/>
              <a:t>200</a:t>
            </a:r>
            <a:r>
              <a:rPr lang="ja-JP" altLang="en-US" sz="1050"/>
              <a:t>円</a:t>
            </a:r>
          </a:p>
        </p:txBody>
      </p:sp>
      <p:sp>
        <p:nvSpPr>
          <p:cNvPr id="113" name="タイトル 1">
            <a:extLst>
              <a:ext uri="{FF2B5EF4-FFF2-40B4-BE49-F238E27FC236}">
                <a16:creationId xmlns:a16="http://schemas.microsoft.com/office/drawing/2014/main" id="{6C552036-CFFF-D006-5C43-4391931C1332}"/>
              </a:ext>
            </a:extLst>
          </p:cNvPr>
          <p:cNvSpPr txBox="1">
            <a:spLocks/>
          </p:cNvSpPr>
          <p:nvPr/>
        </p:nvSpPr>
        <p:spPr>
          <a:xfrm>
            <a:off x="1497146" y="4720430"/>
            <a:ext cx="5504155" cy="13176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z="1050"/>
              <a:t>お祭りで遊ぶ。（いくつ選んでもよい）わたあめ：</a:t>
            </a:r>
            <a:r>
              <a:rPr lang="en-US" altLang="ja-JP" sz="1050" dirty="0"/>
              <a:t>100</a:t>
            </a:r>
            <a:r>
              <a:rPr lang="ja-JP" altLang="en-US" sz="1050"/>
              <a:t>円　わなげ</a:t>
            </a:r>
            <a:r>
              <a:rPr lang="en-US" altLang="ja-JP" sz="1050" dirty="0"/>
              <a:t>:200</a:t>
            </a:r>
            <a:r>
              <a:rPr lang="ja-JP" altLang="en-US" sz="1050"/>
              <a:t>円　たこやき：</a:t>
            </a:r>
            <a:r>
              <a:rPr lang="en-US" altLang="ja-JP" sz="1050" dirty="0"/>
              <a:t>300</a:t>
            </a:r>
            <a:r>
              <a:rPr lang="ja-JP" altLang="en-US" sz="1050"/>
              <a:t>円</a:t>
            </a:r>
          </a:p>
        </p:txBody>
      </p:sp>
      <p:sp>
        <p:nvSpPr>
          <p:cNvPr id="114" name="タイトル 1">
            <a:extLst>
              <a:ext uri="{FF2B5EF4-FFF2-40B4-BE49-F238E27FC236}">
                <a16:creationId xmlns:a16="http://schemas.microsoft.com/office/drawing/2014/main" id="{3EBE8392-CAD0-02E7-DE4B-E7B7CF90EC99}"/>
              </a:ext>
            </a:extLst>
          </p:cNvPr>
          <p:cNvSpPr txBox="1">
            <a:spLocks/>
          </p:cNvSpPr>
          <p:nvPr/>
        </p:nvSpPr>
        <p:spPr>
          <a:xfrm>
            <a:off x="3492161" y="4952055"/>
            <a:ext cx="2625077" cy="1184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z="1050"/>
              <a:t>⇒商品を複数買った場合に、</a:t>
            </a:r>
            <a:r>
              <a:rPr lang="en-US" altLang="ja-JP" sz="1050" dirty="0"/>
              <a:t>2</a:t>
            </a:r>
            <a:r>
              <a:rPr lang="ja-JP" altLang="en-US" sz="1050"/>
              <a:t>個目から</a:t>
            </a:r>
            <a:r>
              <a:rPr lang="en-US" altLang="ja-JP" sz="1050" dirty="0"/>
              <a:t>+</a:t>
            </a:r>
            <a:r>
              <a:rPr lang="ja-JP" altLang="en-US" sz="1050"/>
              <a:t>１</a:t>
            </a:r>
          </a:p>
        </p:txBody>
      </p:sp>
      <p:sp>
        <p:nvSpPr>
          <p:cNvPr id="115" name="タイトル 1">
            <a:extLst>
              <a:ext uri="{FF2B5EF4-FFF2-40B4-BE49-F238E27FC236}">
                <a16:creationId xmlns:a16="http://schemas.microsoft.com/office/drawing/2014/main" id="{91E391C5-DBE9-8F90-17E7-3B12A9E4EDC4}"/>
              </a:ext>
            </a:extLst>
          </p:cNvPr>
          <p:cNvSpPr txBox="1">
            <a:spLocks/>
          </p:cNvSpPr>
          <p:nvPr/>
        </p:nvSpPr>
        <p:spPr>
          <a:xfrm>
            <a:off x="3298209" y="5202264"/>
            <a:ext cx="2819029" cy="1184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z="1050"/>
              <a:t>（例：わたあめとたこやき（合計２つ）→</a:t>
            </a:r>
            <a:r>
              <a:rPr lang="en-US" altLang="ja-JP" sz="1050" dirty="0"/>
              <a:t>+</a:t>
            </a:r>
            <a:r>
              <a:rPr lang="ja-JP" altLang="en-US" sz="1050"/>
              <a:t>１</a:t>
            </a:r>
          </a:p>
        </p:txBody>
      </p:sp>
      <p:sp>
        <p:nvSpPr>
          <p:cNvPr id="116" name="タイトル 1">
            <a:extLst>
              <a:ext uri="{FF2B5EF4-FFF2-40B4-BE49-F238E27FC236}">
                <a16:creationId xmlns:a16="http://schemas.microsoft.com/office/drawing/2014/main" id="{FD923F43-9D96-436E-A1A2-2225C1E35488}"/>
              </a:ext>
            </a:extLst>
          </p:cNvPr>
          <p:cNvSpPr txBox="1">
            <a:spLocks/>
          </p:cNvSpPr>
          <p:nvPr/>
        </p:nvSpPr>
        <p:spPr>
          <a:xfrm>
            <a:off x="3478514" y="5452473"/>
            <a:ext cx="2540149" cy="1184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z="1050"/>
              <a:t>わなげとたこやき２個（合計３つ）→</a:t>
            </a:r>
            <a:r>
              <a:rPr lang="en-US" altLang="ja-JP" sz="1050" dirty="0"/>
              <a:t>+</a:t>
            </a:r>
            <a:r>
              <a:rPr lang="ja-JP" altLang="en-US" sz="1050"/>
              <a:t>２</a:t>
            </a:r>
          </a:p>
        </p:txBody>
      </p:sp>
      <p:pic>
        <p:nvPicPr>
          <p:cNvPr id="117" name="図 116" descr="ロゴ&#10;&#10;AI 生成コンテンツは誤りを含む可能性があります。">
            <a:extLst>
              <a:ext uri="{FF2B5EF4-FFF2-40B4-BE49-F238E27FC236}">
                <a16:creationId xmlns:a16="http://schemas.microsoft.com/office/drawing/2014/main" id="{D5AAC50F-DB16-1FC7-2357-7FE062A685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7238" y="3702954"/>
            <a:ext cx="1006603" cy="196410"/>
          </a:xfrm>
          <a:prstGeom prst="rect">
            <a:avLst/>
          </a:prstGeom>
        </p:spPr>
      </p:pic>
      <p:pic>
        <p:nvPicPr>
          <p:cNvPr id="118" name="図 117" descr="ロゴ&#10;&#10;AI 生成コンテンツは誤りを含む可能性があります。">
            <a:extLst>
              <a:ext uri="{FF2B5EF4-FFF2-40B4-BE49-F238E27FC236}">
                <a16:creationId xmlns:a16="http://schemas.microsoft.com/office/drawing/2014/main" id="{2FD91069-2020-4F23-7BB8-05F7483339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7238" y="4389891"/>
            <a:ext cx="1006603" cy="196410"/>
          </a:xfrm>
          <a:prstGeom prst="rect">
            <a:avLst/>
          </a:prstGeom>
        </p:spPr>
      </p:pic>
      <p:pic>
        <p:nvPicPr>
          <p:cNvPr id="119" name="図 118" descr="ロゴ&#10;&#10;AI 生成コンテンツは誤りを含む可能性があります。">
            <a:extLst>
              <a:ext uri="{FF2B5EF4-FFF2-40B4-BE49-F238E27FC236}">
                <a16:creationId xmlns:a16="http://schemas.microsoft.com/office/drawing/2014/main" id="{519101FF-E2BA-6609-2972-E5A08FC91A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7238" y="4913055"/>
            <a:ext cx="1006603" cy="196410"/>
          </a:xfrm>
          <a:prstGeom prst="rect">
            <a:avLst/>
          </a:prstGeom>
        </p:spPr>
      </p:pic>
      <p:pic>
        <p:nvPicPr>
          <p:cNvPr id="120" name="図 119" descr="ロゴ&#10;&#10;AI 生成コンテンツは誤りを含む可能性があります。">
            <a:extLst>
              <a:ext uri="{FF2B5EF4-FFF2-40B4-BE49-F238E27FC236}">
                <a16:creationId xmlns:a16="http://schemas.microsoft.com/office/drawing/2014/main" id="{ACC3AAA9-FD3F-3E7D-7409-01D7F8C8E1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7238" y="5163264"/>
            <a:ext cx="1006603" cy="196410"/>
          </a:xfrm>
          <a:prstGeom prst="rect">
            <a:avLst/>
          </a:prstGeom>
        </p:spPr>
      </p:pic>
      <p:pic>
        <p:nvPicPr>
          <p:cNvPr id="121" name="図 120" descr="ロゴ&#10;&#10;AI 生成コンテンツは誤りを含む可能性があります。">
            <a:extLst>
              <a:ext uri="{FF2B5EF4-FFF2-40B4-BE49-F238E27FC236}">
                <a16:creationId xmlns:a16="http://schemas.microsoft.com/office/drawing/2014/main" id="{4D9E9C16-6DF2-8CDE-4D4B-7A50985886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663" y="5413473"/>
            <a:ext cx="1006603" cy="196410"/>
          </a:xfrm>
          <a:prstGeom prst="rect">
            <a:avLst/>
          </a:prstGeom>
        </p:spPr>
      </p:pic>
      <p:sp>
        <p:nvSpPr>
          <p:cNvPr id="122" name="タイトル 1">
            <a:extLst>
              <a:ext uri="{FF2B5EF4-FFF2-40B4-BE49-F238E27FC236}">
                <a16:creationId xmlns:a16="http://schemas.microsoft.com/office/drawing/2014/main" id="{56D43A63-F6FD-030D-A6E2-48202C74EED9}"/>
              </a:ext>
            </a:extLst>
          </p:cNvPr>
          <p:cNvSpPr txBox="1">
            <a:spLocks/>
          </p:cNvSpPr>
          <p:nvPr/>
        </p:nvSpPr>
        <p:spPr>
          <a:xfrm>
            <a:off x="7063327" y="5452473"/>
            <a:ext cx="92649" cy="1184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z="1050"/>
              <a:t>）</a:t>
            </a:r>
          </a:p>
        </p:txBody>
      </p:sp>
      <p:sp>
        <p:nvSpPr>
          <p:cNvPr id="123" name="タイトル 1">
            <a:extLst>
              <a:ext uri="{FF2B5EF4-FFF2-40B4-BE49-F238E27FC236}">
                <a16:creationId xmlns:a16="http://schemas.microsoft.com/office/drawing/2014/main" id="{842EA711-5B0B-E3D3-D079-F7F7B72CD0C3}"/>
              </a:ext>
            </a:extLst>
          </p:cNvPr>
          <p:cNvSpPr txBox="1">
            <a:spLocks/>
          </p:cNvSpPr>
          <p:nvPr/>
        </p:nvSpPr>
        <p:spPr>
          <a:xfrm>
            <a:off x="4712272" y="3741954"/>
            <a:ext cx="1404966" cy="1184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z="1050"/>
              <a:t>⇒募金をした人は＋２</a:t>
            </a:r>
          </a:p>
        </p:txBody>
      </p:sp>
      <p:sp>
        <p:nvSpPr>
          <p:cNvPr id="124" name="タイトル 1">
            <a:extLst>
              <a:ext uri="{FF2B5EF4-FFF2-40B4-BE49-F238E27FC236}">
                <a16:creationId xmlns:a16="http://schemas.microsoft.com/office/drawing/2014/main" id="{1E6EA957-7090-E2BB-8A7A-C64BF50F1A83}"/>
              </a:ext>
            </a:extLst>
          </p:cNvPr>
          <p:cNvSpPr txBox="1">
            <a:spLocks/>
          </p:cNvSpPr>
          <p:nvPr/>
        </p:nvSpPr>
        <p:spPr>
          <a:xfrm>
            <a:off x="4153789" y="1493707"/>
            <a:ext cx="397728" cy="1184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z="1300"/>
              <a:t>内容</a:t>
            </a:r>
          </a:p>
        </p:txBody>
      </p:sp>
      <p:sp>
        <p:nvSpPr>
          <p:cNvPr id="125" name="タイトル 1">
            <a:extLst>
              <a:ext uri="{FF2B5EF4-FFF2-40B4-BE49-F238E27FC236}">
                <a16:creationId xmlns:a16="http://schemas.microsoft.com/office/drawing/2014/main" id="{E9D104BF-CC8F-FB00-48C8-D3B19094082F}"/>
              </a:ext>
            </a:extLst>
          </p:cNvPr>
          <p:cNvSpPr txBox="1">
            <a:spLocks/>
          </p:cNvSpPr>
          <p:nvPr/>
        </p:nvSpPr>
        <p:spPr>
          <a:xfrm>
            <a:off x="446205" y="1473069"/>
            <a:ext cx="917279" cy="159686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z="1300" spc="-150"/>
              <a:t>カードの種類</a:t>
            </a:r>
          </a:p>
        </p:txBody>
      </p:sp>
      <p:sp>
        <p:nvSpPr>
          <p:cNvPr id="126" name="タイトル 32">
            <a:extLst>
              <a:ext uri="{FF2B5EF4-FFF2-40B4-BE49-F238E27FC236}">
                <a16:creationId xmlns:a16="http://schemas.microsoft.com/office/drawing/2014/main" id="{CEBE68C3-91E0-2E0E-EC3C-F81A70789E91}"/>
              </a:ext>
            </a:extLst>
          </p:cNvPr>
          <p:cNvSpPr txBox="1">
            <a:spLocks/>
          </p:cNvSpPr>
          <p:nvPr/>
        </p:nvSpPr>
        <p:spPr>
          <a:xfrm>
            <a:off x="2462790" y="8613487"/>
            <a:ext cx="2634096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pc="-150"/>
              <a:t>計算しよう（特別ポイント）の記入例</a:t>
            </a:r>
          </a:p>
        </p:txBody>
      </p:sp>
      <p:sp>
        <p:nvSpPr>
          <p:cNvPr id="127" name="タイトル 32">
            <a:extLst>
              <a:ext uri="{FF2B5EF4-FFF2-40B4-BE49-F238E27FC236}">
                <a16:creationId xmlns:a16="http://schemas.microsoft.com/office/drawing/2014/main" id="{71B8B524-F9DE-F693-7BB9-D11D7E43E3CD}"/>
              </a:ext>
            </a:extLst>
          </p:cNvPr>
          <p:cNvSpPr txBox="1">
            <a:spLocks/>
          </p:cNvSpPr>
          <p:nvPr/>
        </p:nvSpPr>
        <p:spPr>
          <a:xfrm>
            <a:off x="2513933" y="5951447"/>
            <a:ext cx="2634096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pPr algn="ctr"/>
            <a:r>
              <a:rPr lang="ja-JP" altLang="en-US" spc="-150"/>
              <a:t>計算しよう（特別ポイント）</a:t>
            </a:r>
          </a:p>
        </p:txBody>
      </p:sp>
      <p:sp>
        <p:nvSpPr>
          <p:cNvPr id="128" name="タイトル 1">
            <a:extLst>
              <a:ext uri="{FF2B5EF4-FFF2-40B4-BE49-F238E27FC236}">
                <a16:creationId xmlns:a16="http://schemas.microsoft.com/office/drawing/2014/main" id="{45D91243-BC59-06FA-2188-B941480FDCF0}"/>
              </a:ext>
            </a:extLst>
          </p:cNvPr>
          <p:cNvSpPr txBox="1">
            <a:spLocks/>
          </p:cNvSpPr>
          <p:nvPr/>
        </p:nvSpPr>
        <p:spPr>
          <a:xfrm>
            <a:off x="550969" y="6343624"/>
            <a:ext cx="766492" cy="13176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pPr algn="ctr"/>
            <a:r>
              <a:rPr lang="ja-JP" altLang="en-US" sz="1300" spc="-150"/>
              <a:t>エコマーク</a:t>
            </a:r>
          </a:p>
        </p:txBody>
      </p:sp>
      <p:sp>
        <p:nvSpPr>
          <p:cNvPr id="129" name="タイトル 1">
            <a:extLst>
              <a:ext uri="{FF2B5EF4-FFF2-40B4-BE49-F238E27FC236}">
                <a16:creationId xmlns:a16="http://schemas.microsoft.com/office/drawing/2014/main" id="{A37712E3-9B05-CA1B-AB9D-FFB874C9C009}"/>
              </a:ext>
            </a:extLst>
          </p:cNvPr>
          <p:cNvSpPr txBox="1">
            <a:spLocks/>
          </p:cNvSpPr>
          <p:nvPr/>
        </p:nvSpPr>
        <p:spPr>
          <a:xfrm>
            <a:off x="1517770" y="6343624"/>
            <a:ext cx="1055995" cy="13176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pPr algn="ctr"/>
            <a:r>
              <a:rPr lang="ja-JP" altLang="en-US" sz="1300" spc="-150"/>
              <a:t>ティッシュ３個</a:t>
            </a:r>
          </a:p>
        </p:txBody>
      </p:sp>
      <p:sp>
        <p:nvSpPr>
          <p:cNvPr id="130" name="タイトル 1">
            <a:extLst>
              <a:ext uri="{FF2B5EF4-FFF2-40B4-BE49-F238E27FC236}">
                <a16:creationId xmlns:a16="http://schemas.microsoft.com/office/drawing/2014/main" id="{BC577ED2-9D1E-4B9B-B439-1592F060829B}"/>
              </a:ext>
            </a:extLst>
          </p:cNvPr>
          <p:cNvSpPr txBox="1">
            <a:spLocks/>
          </p:cNvSpPr>
          <p:nvPr/>
        </p:nvSpPr>
        <p:spPr>
          <a:xfrm>
            <a:off x="2953294" y="6343624"/>
            <a:ext cx="487343" cy="13176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pPr algn="ctr"/>
            <a:r>
              <a:rPr lang="ja-JP" altLang="en-US" sz="1300" spc="-150"/>
              <a:t>お団子</a:t>
            </a:r>
          </a:p>
        </p:txBody>
      </p:sp>
      <p:sp>
        <p:nvSpPr>
          <p:cNvPr id="131" name="タイトル 1">
            <a:extLst>
              <a:ext uri="{FF2B5EF4-FFF2-40B4-BE49-F238E27FC236}">
                <a16:creationId xmlns:a16="http://schemas.microsoft.com/office/drawing/2014/main" id="{529A233F-6299-30D3-122D-E7355BB26647}"/>
              </a:ext>
            </a:extLst>
          </p:cNvPr>
          <p:cNvSpPr txBox="1">
            <a:spLocks/>
          </p:cNvSpPr>
          <p:nvPr/>
        </p:nvSpPr>
        <p:spPr>
          <a:xfrm>
            <a:off x="4170691" y="6343624"/>
            <a:ext cx="325559" cy="13176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pPr algn="ctr"/>
            <a:r>
              <a:rPr lang="ja-JP" altLang="en-US" sz="1300" spc="-150"/>
              <a:t>募金</a:t>
            </a:r>
          </a:p>
        </p:txBody>
      </p:sp>
      <p:sp>
        <p:nvSpPr>
          <p:cNvPr id="132" name="タイトル 1">
            <a:extLst>
              <a:ext uri="{FF2B5EF4-FFF2-40B4-BE49-F238E27FC236}">
                <a16:creationId xmlns:a16="http://schemas.microsoft.com/office/drawing/2014/main" id="{5856E017-79E1-981C-A5EF-8C82E53D777C}"/>
              </a:ext>
            </a:extLst>
          </p:cNvPr>
          <p:cNvSpPr txBox="1">
            <a:spLocks/>
          </p:cNvSpPr>
          <p:nvPr/>
        </p:nvSpPr>
        <p:spPr>
          <a:xfrm>
            <a:off x="4935614" y="6343624"/>
            <a:ext cx="1066816" cy="13176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pPr algn="ctr"/>
            <a:r>
              <a:rPr lang="ja-JP" altLang="en-US" sz="1300" spc="-150"/>
              <a:t>フェアトレード</a:t>
            </a:r>
          </a:p>
        </p:txBody>
      </p:sp>
      <p:sp>
        <p:nvSpPr>
          <p:cNvPr id="133" name="タイトル 1">
            <a:extLst>
              <a:ext uri="{FF2B5EF4-FFF2-40B4-BE49-F238E27FC236}">
                <a16:creationId xmlns:a16="http://schemas.microsoft.com/office/drawing/2014/main" id="{59F0F627-6F1A-B391-0933-BF68CA244BD8}"/>
              </a:ext>
            </a:extLst>
          </p:cNvPr>
          <p:cNvSpPr txBox="1">
            <a:spLocks/>
          </p:cNvSpPr>
          <p:nvPr/>
        </p:nvSpPr>
        <p:spPr>
          <a:xfrm>
            <a:off x="6385726" y="6343624"/>
            <a:ext cx="447982" cy="13176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pPr algn="ctr"/>
            <a:r>
              <a:rPr lang="ja-JP" altLang="en-US" sz="1300" spc="-150"/>
              <a:t>お祭り</a:t>
            </a:r>
          </a:p>
        </p:txBody>
      </p:sp>
      <p:grpSp>
        <p:nvGrpSpPr>
          <p:cNvPr id="134" name="グループ化 133">
            <a:extLst>
              <a:ext uri="{FF2B5EF4-FFF2-40B4-BE49-F238E27FC236}">
                <a16:creationId xmlns:a16="http://schemas.microsoft.com/office/drawing/2014/main" id="{6C54F829-DCC0-DF29-F083-E8BB6D81556D}"/>
              </a:ext>
            </a:extLst>
          </p:cNvPr>
          <p:cNvGrpSpPr/>
          <p:nvPr/>
        </p:nvGrpSpPr>
        <p:grpSpPr>
          <a:xfrm>
            <a:off x="2979673" y="7168608"/>
            <a:ext cx="777530" cy="217212"/>
            <a:chOff x="2979673" y="7158448"/>
            <a:chExt cx="777530" cy="217212"/>
          </a:xfrm>
        </p:grpSpPr>
        <p:sp>
          <p:nvSpPr>
            <p:cNvPr id="135" name="円/楕円 134">
              <a:extLst>
                <a:ext uri="{FF2B5EF4-FFF2-40B4-BE49-F238E27FC236}">
                  <a16:creationId xmlns:a16="http://schemas.microsoft.com/office/drawing/2014/main" id="{BECE71BE-5B15-8862-9BBC-E498C471F35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170528" y="7158448"/>
              <a:ext cx="216000" cy="217212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10800" rtlCol="0" anchor="ctr" anchorCtr="1"/>
            <a:lstStyle/>
            <a:p>
              <a:pPr algn="ctr"/>
              <a:r>
                <a:rPr kumimoji="1" lang="ja-JP" altLang="en-US" sz="1200">
                  <a:solidFill>
                    <a:schemeClr val="tx1"/>
                  </a:solidFill>
                  <a:latin typeface="MS Gothic" panose="020B0609070205080204" pitchFamily="49" charset="-128"/>
                  <a:ea typeface="MS Gothic" panose="020B0609070205080204" pitchFamily="49" charset="-128"/>
                </a:rPr>
                <a:t>エ</a:t>
              </a:r>
              <a:endParaRPr kumimoji="1" lang="ja-JP" altLang="en-US" sz="14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</a:endParaRPr>
            </a:p>
          </p:txBody>
        </p:sp>
        <p:sp>
          <p:nvSpPr>
            <p:cNvPr id="136" name="タイトル 32">
              <a:extLst>
                <a:ext uri="{FF2B5EF4-FFF2-40B4-BE49-F238E27FC236}">
                  <a16:creationId xmlns:a16="http://schemas.microsoft.com/office/drawing/2014/main" id="{6F0EC9A8-4432-243D-B89F-AFF0FACA1A3B}"/>
                </a:ext>
              </a:extLst>
            </p:cNvPr>
            <p:cNvSpPr txBox="1">
              <a:spLocks/>
            </p:cNvSpPr>
            <p:nvPr/>
          </p:nvSpPr>
          <p:spPr>
            <a:xfrm>
              <a:off x="2979673" y="7209099"/>
              <a:ext cx="168458" cy="115910"/>
            </a:xfrm>
            <a:prstGeom prst="rect">
              <a:avLst/>
            </a:prstGeom>
          </p:spPr>
          <p:txBody>
            <a:bodyPr vert="horz" lIns="0" tIns="0" rIns="0" bIns="0" rtlCol="0" anchor="ctr" anchorCtr="0">
              <a:noAutofit/>
            </a:bodyPr>
            <a:lstStyle>
              <a:lvl1pPr algn="l" defTabSz="755934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350" kern="1200">
                  <a:solidFill>
                    <a:schemeClr val="tx1"/>
                  </a:solidFill>
                  <a:latin typeface="MS Gothic" panose="020B0609070205080204" pitchFamily="49" charset="-128"/>
                  <a:ea typeface="MS Gothic" panose="020B0609070205080204" pitchFamily="49" charset="-128"/>
                  <a:cs typeface="+mj-cs"/>
                </a:defRPr>
              </a:lvl1pPr>
            </a:lstStyle>
            <a:p>
              <a:r>
                <a:rPr lang="ja-JP" altLang="en-US"/>
                <a:t>＝</a:t>
              </a:r>
            </a:p>
          </p:txBody>
        </p:sp>
        <p:sp>
          <p:nvSpPr>
            <p:cNvPr id="137" name="タイトル 32">
              <a:extLst>
                <a:ext uri="{FF2B5EF4-FFF2-40B4-BE49-F238E27FC236}">
                  <a16:creationId xmlns:a16="http://schemas.microsoft.com/office/drawing/2014/main" id="{2876F39E-C1DF-6BE0-E4BD-819121879F0F}"/>
                </a:ext>
              </a:extLst>
            </p:cNvPr>
            <p:cNvSpPr txBox="1">
              <a:spLocks/>
            </p:cNvSpPr>
            <p:nvPr/>
          </p:nvSpPr>
          <p:spPr>
            <a:xfrm>
              <a:off x="3416717" y="7209099"/>
              <a:ext cx="340486" cy="115910"/>
            </a:xfrm>
            <a:prstGeom prst="rect">
              <a:avLst/>
            </a:prstGeom>
          </p:spPr>
          <p:txBody>
            <a:bodyPr vert="horz" lIns="0" tIns="0" rIns="0" bIns="0" rtlCol="0" anchor="ctr" anchorCtr="0">
              <a:noAutofit/>
            </a:bodyPr>
            <a:lstStyle>
              <a:lvl1pPr algn="l" defTabSz="755934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350" kern="1200">
                  <a:solidFill>
                    <a:schemeClr val="tx1"/>
                  </a:solidFill>
                  <a:latin typeface="MS Gothic" panose="020B0609070205080204" pitchFamily="49" charset="-128"/>
                  <a:ea typeface="MS Gothic" panose="020B0609070205080204" pitchFamily="49" charset="-128"/>
                  <a:cs typeface="+mj-cs"/>
                </a:defRPr>
              </a:lvl1pPr>
            </a:lstStyle>
            <a:p>
              <a:r>
                <a:rPr lang="ja-JP" altLang="en-US" spc="-150"/>
                <a:t>合計</a:t>
              </a:r>
            </a:p>
          </p:txBody>
        </p:sp>
      </p:grpSp>
      <p:sp>
        <p:nvSpPr>
          <p:cNvPr id="138" name="タイトル 32">
            <a:extLst>
              <a:ext uri="{FF2B5EF4-FFF2-40B4-BE49-F238E27FC236}">
                <a16:creationId xmlns:a16="http://schemas.microsoft.com/office/drawing/2014/main" id="{BE9921E0-0F5A-E400-C838-ACD7371ED189}"/>
              </a:ext>
            </a:extLst>
          </p:cNvPr>
          <p:cNvSpPr txBox="1">
            <a:spLocks/>
          </p:cNvSpPr>
          <p:nvPr/>
        </p:nvSpPr>
        <p:spPr>
          <a:xfrm>
            <a:off x="2454626" y="7641454"/>
            <a:ext cx="2634096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pPr algn="ctr"/>
            <a:r>
              <a:rPr lang="ja-JP" altLang="en-US" spc="-150"/>
              <a:t>最終計算</a:t>
            </a:r>
          </a:p>
        </p:txBody>
      </p:sp>
      <p:pic>
        <p:nvPicPr>
          <p:cNvPr id="139" name="図 138" descr="ロゴ&#10;&#10;AI 生成コンテンツは誤りを含む可能性があります。">
            <a:extLst>
              <a:ext uri="{FF2B5EF4-FFF2-40B4-BE49-F238E27FC236}">
                <a16:creationId xmlns:a16="http://schemas.microsoft.com/office/drawing/2014/main" id="{B9ED4DDC-A8FA-2B16-6C93-6109CE4C54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4967" y="7179009"/>
            <a:ext cx="1006603" cy="196410"/>
          </a:xfrm>
          <a:prstGeom prst="rect">
            <a:avLst/>
          </a:prstGeom>
        </p:spPr>
      </p:pic>
      <p:pic>
        <p:nvPicPr>
          <p:cNvPr id="140" name="図 139" descr="ロゴ&#10;&#10;AI 生成コンテンツは誤りを含む可能性があります。">
            <a:extLst>
              <a:ext uri="{FF2B5EF4-FFF2-40B4-BE49-F238E27FC236}">
                <a16:creationId xmlns:a16="http://schemas.microsoft.com/office/drawing/2014/main" id="{256B6C0F-827E-9ACE-BBBD-90065D9129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4967" y="8038346"/>
            <a:ext cx="1006603" cy="196410"/>
          </a:xfrm>
          <a:prstGeom prst="rect">
            <a:avLst/>
          </a:prstGeom>
        </p:spPr>
      </p:pic>
      <p:sp>
        <p:nvSpPr>
          <p:cNvPr id="141" name="円/楕円 140">
            <a:extLst>
              <a:ext uri="{FF2B5EF4-FFF2-40B4-BE49-F238E27FC236}">
                <a16:creationId xmlns:a16="http://schemas.microsoft.com/office/drawing/2014/main" id="{8B851253-55A3-13A2-F52D-2CCA0FD4AA2E}"/>
              </a:ext>
            </a:extLst>
          </p:cNvPr>
          <p:cNvSpPr>
            <a:spLocks noChangeAspect="1"/>
          </p:cNvSpPr>
          <p:nvPr/>
        </p:nvSpPr>
        <p:spPr>
          <a:xfrm>
            <a:off x="425697" y="8027945"/>
            <a:ext cx="216000" cy="21721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10800" rtlCol="0" anchor="ctr" anchorCtr="1"/>
          <a:lstStyle/>
          <a:p>
            <a:pPr algn="ctr"/>
            <a:r>
              <a:rPr kumimoji="1" lang="ja-JP" altLang="en-US" sz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ウ</a:t>
            </a:r>
            <a:endParaRPr kumimoji="1" lang="ja-JP" altLang="en-US" sz="1400">
              <a:solidFill>
                <a:schemeClr val="tx1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sp>
        <p:nvSpPr>
          <p:cNvPr id="142" name="円/楕円 141">
            <a:extLst>
              <a:ext uri="{FF2B5EF4-FFF2-40B4-BE49-F238E27FC236}">
                <a16:creationId xmlns:a16="http://schemas.microsoft.com/office/drawing/2014/main" id="{B5693DFD-8C8D-7B65-EC10-5A212686B257}"/>
              </a:ext>
            </a:extLst>
          </p:cNvPr>
          <p:cNvSpPr>
            <a:spLocks noChangeAspect="1"/>
          </p:cNvSpPr>
          <p:nvPr/>
        </p:nvSpPr>
        <p:spPr>
          <a:xfrm>
            <a:off x="2389208" y="8027945"/>
            <a:ext cx="216000" cy="21721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10800" rtlCol="0" anchor="ctr" anchorCtr="1"/>
          <a:lstStyle/>
          <a:p>
            <a:pPr algn="ctr"/>
            <a:r>
              <a:rPr kumimoji="1" lang="ja-JP" altLang="en-US" sz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エ</a:t>
            </a:r>
            <a:endParaRPr kumimoji="1" lang="ja-JP" altLang="en-US" sz="1400">
              <a:solidFill>
                <a:schemeClr val="tx1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sp>
        <p:nvSpPr>
          <p:cNvPr id="143" name="タイトル 32">
            <a:extLst>
              <a:ext uri="{FF2B5EF4-FFF2-40B4-BE49-F238E27FC236}">
                <a16:creationId xmlns:a16="http://schemas.microsoft.com/office/drawing/2014/main" id="{DB05D8EA-EBF0-52BB-4AF5-4039E65C92E8}"/>
              </a:ext>
            </a:extLst>
          </p:cNvPr>
          <p:cNvSpPr txBox="1">
            <a:spLocks/>
          </p:cNvSpPr>
          <p:nvPr/>
        </p:nvSpPr>
        <p:spPr>
          <a:xfrm>
            <a:off x="2038097" y="8078596"/>
            <a:ext cx="168458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/>
              <a:t>＋</a:t>
            </a:r>
          </a:p>
        </p:txBody>
      </p:sp>
      <p:sp>
        <p:nvSpPr>
          <p:cNvPr id="144" name="タイトル 32">
            <a:extLst>
              <a:ext uri="{FF2B5EF4-FFF2-40B4-BE49-F238E27FC236}">
                <a16:creationId xmlns:a16="http://schemas.microsoft.com/office/drawing/2014/main" id="{7117708A-2C88-4F1C-F966-FB4BD5848B17}"/>
              </a:ext>
            </a:extLst>
          </p:cNvPr>
          <p:cNvSpPr txBox="1">
            <a:spLocks/>
          </p:cNvSpPr>
          <p:nvPr/>
        </p:nvSpPr>
        <p:spPr>
          <a:xfrm>
            <a:off x="3967400" y="8078596"/>
            <a:ext cx="168458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/>
              <a:t>＝</a:t>
            </a:r>
          </a:p>
        </p:txBody>
      </p:sp>
      <p:sp>
        <p:nvSpPr>
          <p:cNvPr id="145" name="タイトル 1">
            <a:extLst>
              <a:ext uri="{FF2B5EF4-FFF2-40B4-BE49-F238E27FC236}">
                <a16:creationId xmlns:a16="http://schemas.microsoft.com/office/drawing/2014/main" id="{2C636502-EA7B-39EF-EEFA-C3D42C98D1CC}"/>
              </a:ext>
            </a:extLst>
          </p:cNvPr>
          <p:cNvSpPr txBox="1">
            <a:spLocks/>
          </p:cNvSpPr>
          <p:nvPr/>
        </p:nvSpPr>
        <p:spPr>
          <a:xfrm>
            <a:off x="877483" y="9005665"/>
            <a:ext cx="766492" cy="13176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pPr algn="ctr"/>
            <a:r>
              <a:rPr lang="ja-JP" altLang="en-US" sz="1050" spc="-150"/>
              <a:t>エコマーク</a:t>
            </a:r>
          </a:p>
        </p:txBody>
      </p:sp>
      <p:sp>
        <p:nvSpPr>
          <p:cNvPr id="146" name="タイトル 1">
            <a:extLst>
              <a:ext uri="{FF2B5EF4-FFF2-40B4-BE49-F238E27FC236}">
                <a16:creationId xmlns:a16="http://schemas.microsoft.com/office/drawing/2014/main" id="{92AEDD12-49EA-021C-948D-32361C27FE95}"/>
              </a:ext>
            </a:extLst>
          </p:cNvPr>
          <p:cNvSpPr txBox="1">
            <a:spLocks/>
          </p:cNvSpPr>
          <p:nvPr/>
        </p:nvSpPr>
        <p:spPr>
          <a:xfrm>
            <a:off x="1724275" y="9005665"/>
            <a:ext cx="1055995" cy="13176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pPr algn="ctr"/>
            <a:r>
              <a:rPr lang="ja-JP" altLang="en-US" sz="1050" spc="-150"/>
              <a:t>ティッシュ３個</a:t>
            </a:r>
          </a:p>
        </p:txBody>
      </p:sp>
      <p:sp>
        <p:nvSpPr>
          <p:cNvPr id="147" name="タイトル 1">
            <a:extLst>
              <a:ext uri="{FF2B5EF4-FFF2-40B4-BE49-F238E27FC236}">
                <a16:creationId xmlns:a16="http://schemas.microsoft.com/office/drawing/2014/main" id="{8C9E6CCD-BA85-8863-FED0-37FCD4E3923B}"/>
              </a:ext>
            </a:extLst>
          </p:cNvPr>
          <p:cNvSpPr txBox="1">
            <a:spLocks/>
          </p:cNvSpPr>
          <p:nvPr/>
        </p:nvSpPr>
        <p:spPr>
          <a:xfrm>
            <a:off x="3018327" y="9005665"/>
            <a:ext cx="487343" cy="13176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pPr algn="ctr"/>
            <a:r>
              <a:rPr lang="ja-JP" altLang="en-US" sz="1050" spc="-150"/>
              <a:t>お団子</a:t>
            </a:r>
          </a:p>
        </p:txBody>
      </p:sp>
      <p:sp>
        <p:nvSpPr>
          <p:cNvPr id="148" name="タイトル 1">
            <a:extLst>
              <a:ext uri="{FF2B5EF4-FFF2-40B4-BE49-F238E27FC236}">
                <a16:creationId xmlns:a16="http://schemas.microsoft.com/office/drawing/2014/main" id="{96A2E719-11B8-9A58-B6F5-0B21A372F111}"/>
              </a:ext>
            </a:extLst>
          </p:cNvPr>
          <p:cNvSpPr txBox="1">
            <a:spLocks/>
          </p:cNvSpPr>
          <p:nvPr/>
        </p:nvSpPr>
        <p:spPr>
          <a:xfrm>
            <a:off x="4110372" y="9005665"/>
            <a:ext cx="325559" cy="13176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pPr algn="ctr"/>
            <a:r>
              <a:rPr lang="ja-JP" altLang="en-US" sz="1050" spc="-150"/>
              <a:t>募金</a:t>
            </a:r>
          </a:p>
        </p:txBody>
      </p:sp>
      <p:sp>
        <p:nvSpPr>
          <p:cNvPr id="149" name="タイトル 1">
            <a:extLst>
              <a:ext uri="{FF2B5EF4-FFF2-40B4-BE49-F238E27FC236}">
                <a16:creationId xmlns:a16="http://schemas.microsoft.com/office/drawing/2014/main" id="{1A800520-5214-6DD1-F1E9-527555E51620}"/>
              </a:ext>
            </a:extLst>
          </p:cNvPr>
          <p:cNvSpPr txBox="1">
            <a:spLocks/>
          </p:cNvSpPr>
          <p:nvPr/>
        </p:nvSpPr>
        <p:spPr>
          <a:xfrm>
            <a:off x="4728059" y="9005665"/>
            <a:ext cx="1066816" cy="13176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pPr algn="ctr"/>
            <a:r>
              <a:rPr lang="ja-JP" altLang="en-US" sz="1050" spc="-150"/>
              <a:t>フェアトレード</a:t>
            </a:r>
          </a:p>
        </p:txBody>
      </p:sp>
      <p:sp>
        <p:nvSpPr>
          <p:cNvPr id="150" name="タイトル 1">
            <a:extLst>
              <a:ext uri="{FF2B5EF4-FFF2-40B4-BE49-F238E27FC236}">
                <a16:creationId xmlns:a16="http://schemas.microsoft.com/office/drawing/2014/main" id="{A3F392A2-8D26-3F9B-995E-0D8084BF3608}"/>
              </a:ext>
            </a:extLst>
          </p:cNvPr>
          <p:cNvSpPr txBox="1">
            <a:spLocks/>
          </p:cNvSpPr>
          <p:nvPr/>
        </p:nvSpPr>
        <p:spPr>
          <a:xfrm>
            <a:off x="6063160" y="9005665"/>
            <a:ext cx="447982" cy="13176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pPr algn="ctr"/>
            <a:r>
              <a:rPr lang="ja-JP" altLang="en-US" sz="1050" spc="-150"/>
              <a:t>お祭り</a:t>
            </a:r>
          </a:p>
        </p:txBody>
      </p:sp>
      <p:sp>
        <p:nvSpPr>
          <p:cNvPr id="151" name="円/楕円 150">
            <a:extLst>
              <a:ext uri="{FF2B5EF4-FFF2-40B4-BE49-F238E27FC236}">
                <a16:creationId xmlns:a16="http://schemas.microsoft.com/office/drawing/2014/main" id="{3453A067-3E05-7D80-F07F-4A275028915A}"/>
              </a:ext>
            </a:extLst>
          </p:cNvPr>
          <p:cNvSpPr>
            <a:spLocks noChangeAspect="1"/>
          </p:cNvSpPr>
          <p:nvPr/>
        </p:nvSpPr>
        <p:spPr>
          <a:xfrm>
            <a:off x="3495167" y="9825569"/>
            <a:ext cx="216000" cy="217212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10800" rtlCol="0" anchor="ctr"/>
          <a:lstStyle/>
          <a:p>
            <a:pPr algn="ctr"/>
            <a:r>
              <a:rPr kumimoji="1" lang="ja-JP" altLang="en-US" sz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エ</a:t>
            </a:r>
            <a:endParaRPr kumimoji="1" lang="ja-JP" altLang="en-US" sz="1400">
              <a:solidFill>
                <a:schemeClr val="tx1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sp>
        <p:nvSpPr>
          <p:cNvPr id="152" name="タイトル 32">
            <a:extLst>
              <a:ext uri="{FF2B5EF4-FFF2-40B4-BE49-F238E27FC236}">
                <a16:creationId xmlns:a16="http://schemas.microsoft.com/office/drawing/2014/main" id="{E5DD7D68-9380-F630-4D10-A40FD6A2457B}"/>
              </a:ext>
            </a:extLst>
          </p:cNvPr>
          <p:cNvSpPr txBox="1">
            <a:spLocks/>
          </p:cNvSpPr>
          <p:nvPr/>
        </p:nvSpPr>
        <p:spPr>
          <a:xfrm>
            <a:off x="3336778" y="9876220"/>
            <a:ext cx="168458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z="1050"/>
              <a:t>＝</a:t>
            </a:r>
          </a:p>
        </p:txBody>
      </p:sp>
      <p:sp>
        <p:nvSpPr>
          <p:cNvPr id="153" name="タイトル 32">
            <a:extLst>
              <a:ext uri="{FF2B5EF4-FFF2-40B4-BE49-F238E27FC236}">
                <a16:creationId xmlns:a16="http://schemas.microsoft.com/office/drawing/2014/main" id="{958BC3D9-73AF-E656-A3FB-B4398A9121F0}"/>
              </a:ext>
            </a:extLst>
          </p:cNvPr>
          <p:cNvSpPr txBox="1">
            <a:spLocks/>
          </p:cNvSpPr>
          <p:nvPr/>
        </p:nvSpPr>
        <p:spPr>
          <a:xfrm>
            <a:off x="3746767" y="9876220"/>
            <a:ext cx="340486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z="1050" spc="-150"/>
              <a:t>合計</a:t>
            </a:r>
          </a:p>
        </p:txBody>
      </p:sp>
      <p:pic>
        <p:nvPicPr>
          <p:cNvPr id="154" name="図 153" descr="ロゴ&#10;&#10;AI 生成コンテンツは誤りを含む可能性があります。">
            <a:extLst>
              <a:ext uri="{FF2B5EF4-FFF2-40B4-BE49-F238E27FC236}">
                <a16:creationId xmlns:a16="http://schemas.microsoft.com/office/drawing/2014/main" id="{061A5C3B-DDD8-F2A2-A3F8-136E091FE4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2791" y="9835970"/>
            <a:ext cx="1006603" cy="196410"/>
          </a:xfrm>
          <a:prstGeom prst="rect">
            <a:avLst/>
          </a:prstGeom>
        </p:spPr>
      </p:pic>
      <p:grpSp>
        <p:nvGrpSpPr>
          <p:cNvPr id="155" name="グループ化 154">
            <a:extLst>
              <a:ext uri="{FF2B5EF4-FFF2-40B4-BE49-F238E27FC236}">
                <a16:creationId xmlns:a16="http://schemas.microsoft.com/office/drawing/2014/main" id="{2402DB39-FBB2-79A3-7DCE-70666B79EF70}"/>
              </a:ext>
            </a:extLst>
          </p:cNvPr>
          <p:cNvGrpSpPr/>
          <p:nvPr/>
        </p:nvGrpSpPr>
        <p:grpSpPr>
          <a:xfrm>
            <a:off x="513067" y="1915815"/>
            <a:ext cx="812884" cy="177800"/>
            <a:chOff x="1683170" y="3605541"/>
            <a:chExt cx="812884" cy="177800"/>
          </a:xfrm>
        </p:grpSpPr>
        <p:sp>
          <p:nvSpPr>
            <p:cNvPr id="156" name="タイトル 32">
              <a:extLst>
                <a:ext uri="{FF2B5EF4-FFF2-40B4-BE49-F238E27FC236}">
                  <a16:creationId xmlns:a16="http://schemas.microsoft.com/office/drawing/2014/main" id="{395B900C-E55B-5D4D-67AB-BD61D4AEB585}"/>
                </a:ext>
              </a:extLst>
            </p:cNvPr>
            <p:cNvSpPr txBox="1">
              <a:spLocks/>
            </p:cNvSpPr>
            <p:nvPr/>
          </p:nvSpPr>
          <p:spPr>
            <a:xfrm>
              <a:off x="2218084" y="3637204"/>
              <a:ext cx="277970" cy="115910"/>
            </a:xfrm>
            <a:prstGeom prst="rect">
              <a:avLst/>
            </a:prstGeom>
          </p:spPr>
          <p:txBody>
            <a:bodyPr vert="horz" lIns="0" tIns="0" rIns="0" bIns="0" rtlCol="0" anchor="ctr" anchorCtr="0">
              <a:noAutofit/>
            </a:bodyPr>
            <a:lstStyle>
              <a:lvl1pPr algn="l" defTabSz="755934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350" kern="1200">
                  <a:solidFill>
                    <a:schemeClr val="tx1"/>
                  </a:solidFill>
                  <a:latin typeface="MS Gothic" panose="020B0609070205080204" pitchFamily="49" charset="-128"/>
                  <a:ea typeface="MS Gothic" panose="020B0609070205080204" pitchFamily="49" charset="-128"/>
                  <a:cs typeface="+mj-cs"/>
                </a:defRPr>
              </a:lvl1pPr>
            </a:lstStyle>
            <a:p>
              <a:pPr algn="ctr"/>
              <a:r>
                <a:rPr lang="en-US" altLang="ja-JP" sz="1400" spc="-150" dirty="0"/>
                <a:t>◎</a:t>
              </a:r>
              <a:endParaRPr lang="ja-JP" altLang="en-US" sz="1400" spc="-150"/>
            </a:p>
          </p:txBody>
        </p:sp>
        <p:pic>
          <p:nvPicPr>
            <p:cNvPr id="157" name="図 156" descr="アイコン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4E3B3B5-C493-6041-91DC-72CBAE485BC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683170" y="3605541"/>
              <a:ext cx="546100" cy="177800"/>
            </a:xfrm>
            <a:prstGeom prst="rect">
              <a:avLst/>
            </a:prstGeom>
          </p:spPr>
        </p:pic>
      </p:grpSp>
      <p:grpSp>
        <p:nvGrpSpPr>
          <p:cNvPr id="158" name="グループ化 157">
            <a:extLst>
              <a:ext uri="{FF2B5EF4-FFF2-40B4-BE49-F238E27FC236}">
                <a16:creationId xmlns:a16="http://schemas.microsoft.com/office/drawing/2014/main" id="{9309C67A-FD37-A521-58F0-EE07ECF520EE}"/>
              </a:ext>
            </a:extLst>
          </p:cNvPr>
          <p:cNvGrpSpPr/>
          <p:nvPr/>
        </p:nvGrpSpPr>
        <p:grpSpPr>
          <a:xfrm>
            <a:off x="513067" y="2445205"/>
            <a:ext cx="812884" cy="177800"/>
            <a:chOff x="1683170" y="3605541"/>
            <a:chExt cx="812884" cy="177800"/>
          </a:xfrm>
        </p:grpSpPr>
        <p:sp>
          <p:nvSpPr>
            <p:cNvPr id="159" name="タイトル 32">
              <a:extLst>
                <a:ext uri="{FF2B5EF4-FFF2-40B4-BE49-F238E27FC236}">
                  <a16:creationId xmlns:a16="http://schemas.microsoft.com/office/drawing/2014/main" id="{9D5453A0-BA55-15F4-86F8-331676ECB711}"/>
                </a:ext>
              </a:extLst>
            </p:cNvPr>
            <p:cNvSpPr txBox="1">
              <a:spLocks/>
            </p:cNvSpPr>
            <p:nvPr/>
          </p:nvSpPr>
          <p:spPr>
            <a:xfrm>
              <a:off x="2218084" y="3637204"/>
              <a:ext cx="277970" cy="115910"/>
            </a:xfrm>
            <a:prstGeom prst="rect">
              <a:avLst/>
            </a:prstGeom>
          </p:spPr>
          <p:txBody>
            <a:bodyPr vert="horz" lIns="0" tIns="0" rIns="0" bIns="0" rtlCol="0" anchor="ctr" anchorCtr="0">
              <a:noAutofit/>
            </a:bodyPr>
            <a:lstStyle>
              <a:lvl1pPr algn="l" defTabSz="755934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350" kern="1200">
                  <a:solidFill>
                    <a:schemeClr val="tx1"/>
                  </a:solidFill>
                  <a:latin typeface="MS Gothic" panose="020B0609070205080204" pitchFamily="49" charset="-128"/>
                  <a:ea typeface="MS Gothic" panose="020B0609070205080204" pitchFamily="49" charset="-128"/>
                  <a:cs typeface="+mj-cs"/>
                </a:defRPr>
              </a:lvl1pPr>
            </a:lstStyle>
            <a:p>
              <a:pPr algn="ctr"/>
              <a:r>
                <a:rPr lang="en-US" altLang="ja-JP" sz="1400" spc="-150" dirty="0"/>
                <a:t>◎</a:t>
              </a:r>
              <a:endParaRPr lang="ja-JP" altLang="en-US" sz="1400" spc="-150"/>
            </a:p>
          </p:txBody>
        </p:sp>
        <p:pic>
          <p:nvPicPr>
            <p:cNvPr id="160" name="図 159" descr="アイコン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6133FC-19C2-7A31-59DB-5BD5DC4C1AB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683170" y="3605541"/>
              <a:ext cx="546100" cy="177800"/>
            </a:xfrm>
            <a:prstGeom prst="rect">
              <a:avLst/>
            </a:prstGeom>
          </p:spPr>
        </p:pic>
      </p:grpSp>
      <p:grpSp>
        <p:nvGrpSpPr>
          <p:cNvPr id="161" name="グループ化 160">
            <a:extLst>
              <a:ext uri="{FF2B5EF4-FFF2-40B4-BE49-F238E27FC236}">
                <a16:creationId xmlns:a16="http://schemas.microsoft.com/office/drawing/2014/main" id="{08615073-5171-E38A-15CD-535970E9E554}"/>
              </a:ext>
            </a:extLst>
          </p:cNvPr>
          <p:cNvGrpSpPr/>
          <p:nvPr/>
        </p:nvGrpSpPr>
        <p:grpSpPr>
          <a:xfrm>
            <a:off x="471792" y="3001445"/>
            <a:ext cx="895434" cy="254000"/>
            <a:chOff x="1645070" y="4106554"/>
            <a:chExt cx="895434" cy="254000"/>
          </a:xfrm>
        </p:grpSpPr>
        <p:sp>
          <p:nvSpPr>
            <p:cNvPr id="162" name="タイトル 32">
              <a:extLst>
                <a:ext uri="{FF2B5EF4-FFF2-40B4-BE49-F238E27FC236}">
                  <a16:creationId xmlns:a16="http://schemas.microsoft.com/office/drawing/2014/main" id="{EF4A050F-B5E4-5A09-5604-EBF0985D946A}"/>
                </a:ext>
              </a:extLst>
            </p:cNvPr>
            <p:cNvSpPr txBox="1">
              <a:spLocks/>
            </p:cNvSpPr>
            <p:nvPr/>
          </p:nvSpPr>
          <p:spPr>
            <a:xfrm>
              <a:off x="2262534" y="4176954"/>
              <a:ext cx="277970" cy="115910"/>
            </a:xfrm>
            <a:prstGeom prst="rect">
              <a:avLst/>
            </a:prstGeom>
          </p:spPr>
          <p:txBody>
            <a:bodyPr vert="horz" lIns="0" tIns="0" rIns="0" bIns="0" rtlCol="0" anchor="ctr" anchorCtr="0">
              <a:noAutofit/>
            </a:bodyPr>
            <a:lstStyle>
              <a:lvl1pPr algn="l" defTabSz="755934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350" kern="1200">
                  <a:solidFill>
                    <a:schemeClr val="tx1"/>
                  </a:solidFill>
                  <a:latin typeface="MS Gothic" panose="020B0609070205080204" pitchFamily="49" charset="-128"/>
                  <a:ea typeface="MS Gothic" panose="020B0609070205080204" pitchFamily="49" charset="-128"/>
                  <a:cs typeface="+mj-cs"/>
                </a:defRPr>
              </a:lvl1pPr>
            </a:lstStyle>
            <a:p>
              <a:pPr algn="ctr"/>
              <a:r>
                <a:rPr lang="en-US" altLang="ja-JP" sz="1400" spc="-150" dirty="0"/>
                <a:t>○</a:t>
              </a:r>
              <a:endParaRPr lang="ja-JP" altLang="en-US" sz="1400" spc="-150"/>
            </a:p>
          </p:txBody>
        </p:sp>
        <p:pic>
          <p:nvPicPr>
            <p:cNvPr id="163" name="図 162" descr="挿絵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DB7D810-6C28-E6DB-D4F4-EEADF45F2FC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645070" y="4106554"/>
              <a:ext cx="622300" cy="254000"/>
            </a:xfrm>
            <a:prstGeom prst="rect">
              <a:avLst/>
            </a:prstGeom>
          </p:spPr>
        </p:pic>
      </p:grpSp>
      <p:grpSp>
        <p:nvGrpSpPr>
          <p:cNvPr id="164" name="グループ化 163">
            <a:extLst>
              <a:ext uri="{FF2B5EF4-FFF2-40B4-BE49-F238E27FC236}">
                <a16:creationId xmlns:a16="http://schemas.microsoft.com/office/drawing/2014/main" id="{E9C34DB6-ABEA-F632-CB91-44C742A29121}"/>
              </a:ext>
            </a:extLst>
          </p:cNvPr>
          <p:cNvGrpSpPr/>
          <p:nvPr/>
        </p:nvGrpSpPr>
        <p:grpSpPr>
          <a:xfrm>
            <a:off x="471792" y="3598211"/>
            <a:ext cx="895434" cy="254000"/>
            <a:chOff x="1645070" y="4106554"/>
            <a:chExt cx="895434" cy="254000"/>
          </a:xfrm>
        </p:grpSpPr>
        <p:sp>
          <p:nvSpPr>
            <p:cNvPr id="165" name="タイトル 32">
              <a:extLst>
                <a:ext uri="{FF2B5EF4-FFF2-40B4-BE49-F238E27FC236}">
                  <a16:creationId xmlns:a16="http://schemas.microsoft.com/office/drawing/2014/main" id="{5110685C-35D0-471B-1674-6C5E18520A3B}"/>
                </a:ext>
              </a:extLst>
            </p:cNvPr>
            <p:cNvSpPr txBox="1">
              <a:spLocks/>
            </p:cNvSpPr>
            <p:nvPr/>
          </p:nvSpPr>
          <p:spPr>
            <a:xfrm>
              <a:off x="2262534" y="4176954"/>
              <a:ext cx="277970" cy="115910"/>
            </a:xfrm>
            <a:prstGeom prst="rect">
              <a:avLst/>
            </a:prstGeom>
          </p:spPr>
          <p:txBody>
            <a:bodyPr vert="horz" lIns="0" tIns="0" rIns="0" bIns="0" rtlCol="0" anchor="ctr" anchorCtr="0">
              <a:noAutofit/>
            </a:bodyPr>
            <a:lstStyle>
              <a:lvl1pPr algn="l" defTabSz="755934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350" kern="1200">
                  <a:solidFill>
                    <a:schemeClr val="tx1"/>
                  </a:solidFill>
                  <a:latin typeface="MS Gothic" panose="020B0609070205080204" pitchFamily="49" charset="-128"/>
                  <a:ea typeface="MS Gothic" panose="020B0609070205080204" pitchFamily="49" charset="-128"/>
                  <a:cs typeface="+mj-cs"/>
                </a:defRPr>
              </a:lvl1pPr>
            </a:lstStyle>
            <a:p>
              <a:pPr algn="ctr"/>
              <a:r>
                <a:rPr lang="en-US" altLang="ja-JP" sz="1400" spc="-150" dirty="0"/>
                <a:t>○</a:t>
              </a:r>
              <a:endParaRPr lang="ja-JP" altLang="en-US" sz="1400" spc="-150"/>
            </a:p>
          </p:txBody>
        </p:sp>
        <p:pic>
          <p:nvPicPr>
            <p:cNvPr id="166" name="図 165" descr="挿絵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7B13852-3BBF-0B21-C23F-155FFB2CFB8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645070" y="4106554"/>
              <a:ext cx="622300" cy="254000"/>
            </a:xfrm>
            <a:prstGeom prst="rect">
              <a:avLst/>
            </a:prstGeom>
          </p:spPr>
        </p:pic>
      </p:grpSp>
      <p:grpSp>
        <p:nvGrpSpPr>
          <p:cNvPr id="167" name="グループ化 166">
            <a:extLst>
              <a:ext uri="{FF2B5EF4-FFF2-40B4-BE49-F238E27FC236}">
                <a16:creationId xmlns:a16="http://schemas.microsoft.com/office/drawing/2014/main" id="{587B8F10-E95B-6F08-46FB-66EC0DE3308E}"/>
              </a:ext>
            </a:extLst>
          </p:cNvPr>
          <p:cNvGrpSpPr/>
          <p:nvPr/>
        </p:nvGrpSpPr>
        <p:grpSpPr>
          <a:xfrm>
            <a:off x="471792" y="4190165"/>
            <a:ext cx="895434" cy="254000"/>
            <a:chOff x="1645070" y="4106554"/>
            <a:chExt cx="895434" cy="254000"/>
          </a:xfrm>
        </p:grpSpPr>
        <p:sp>
          <p:nvSpPr>
            <p:cNvPr id="168" name="タイトル 32">
              <a:extLst>
                <a:ext uri="{FF2B5EF4-FFF2-40B4-BE49-F238E27FC236}">
                  <a16:creationId xmlns:a16="http://schemas.microsoft.com/office/drawing/2014/main" id="{FAC2F744-A6C6-53B2-7FFA-045A598E76C1}"/>
                </a:ext>
              </a:extLst>
            </p:cNvPr>
            <p:cNvSpPr txBox="1">
              <a:spLocks/>
            </p:cNvSpPr>
            <p:nvPr/>
          </p:nvSpPr>
          <p:spPr>
            <a:xfrm>
              <a:off x="2262534" y="4176954"/>
              <a:ext cx="277970" cy="115910"/>
            </a:xfrm>
            <a:prstGeom prst="rect">
              <a:avLst/>
            </a:prstGeom>
          </p:spPr>
          <p:txBody>
            <a:bodyPr vert="horz" lIns="0" tIns="0" rIns="0" bIns="0" rtlCol="0" anchor="ctr" anchorCtr="0">
              <a:noAutofit/>
            </a:bodyPr>
            <a:lstStyle>
              <a:lvl1pPr algn="l" defTabSz="755934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350" kern="1200">
                  <a:solidFill>
                    <a:schemeClr val="tx1"/>
                  </a:solidFill>
                  <a:latin typeface="MS Gothic" panose="020B0609070205080204" pitchFamily="49" charset="-128"/>
                  <a:ea typeface="MS Gothic" panose="020B0609070205080204" pitchFamily="49" charset="-128"/>
                  <a:cs typeface="+mj-cs"/>
                </a:defRPr>
              </a:lvl1pPr>
            </a:lstStyle>
            <a:p>
              <a:pPr algn="ctr"/>
              <a:r>
                <a:rPr lang="en-US" altLang="ja-JP" sz="1400" spc="-150" dirty="0"/>
                <a:t>○</a:t>
              </a:r>
              <a:endParaRPr lang="ja-JP" altLang="en-US" sz="1400" spc="-150"/>
            </a:p>
          </p:txBody>
        </p:sp>
        <p:pic>
          <p:nvPicPr>
            <p:cNvPr id="169" name="図 168" descr="挿絵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237E7765-6186-CA9E-1E6A-E31EEF38732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645070" y="4106554"/>
              <a:ext cx="622300" cy="254000"/>
            </a:xfrm>
            <a:prstGeom prst="rect">
              <a:avLst/>
            </a:prstGeom>
          </p:spPr>
        </p:pic>
      </p:grpSp>
      <p:grpSp>
        <p:nvGrpSpPr>
          <p:cNvPr id="170" name="グループ化 169">
            <a:extLst>
              <a:ext uri="{FF2B5EF4-FFF2-40B4-BE49-F238E27FC236}">
                <a16:creationId xmlns:a16="http://schemas.microsoft.com/office/drawing/2014/main" id="{3486C9EF-0E41-BB75-FE2F-3E408DB887E9}"/>
              </a:ext>
            </a:extLst>
          </p:cNvPr>
          <p:cNvGrpSpPr/>
          <p:nvPr/>
        </p:nvGrpSpPr>
        <p:grpSpPr>
          <a:xfrm>
            <a:off x="471792" y="5046814"/>
            <a:ext cx="895434" cy="254000"/>
            <a:chOff x="1645070" y="4106554"/>
            <a:chExt cx="895434" cy="254000"/>
          </a:xfrm>
        </p:grpSpPr>
        <p:sp>
          <p:nvSpPr>
            <p:cNvPr id="171" name="タイトル 32">
              <a:extLst>
                <a:ext uri="{FF2B5EF4-FFF2-40B4-BE49-F238E27FC236}">
                  <a16:creationId xmlns:a16="http://schemas.microsoft.com/office/drawing/2014/main" id="{6CC8E373-96C9-B34F-B16E-A5FFB99DC24D}"/>
                </a:ext>
              </a:extLst>
            </p:cNvPr>
            <p:cNvSpPr txBox="1">
              <a:spLocks/>
            </p:cNvSpPr>
            <p:nvPr/>
          </p:nvSpPr>
          <p:spPr>
            <a:xfrm>
              <a:off x="2262534" y="4176954"/>
              <a:ext cx="277970" cy="115910"/>
            </a:xfrm>
            <a:prstGeom prst="rect">
              <a:avLst/>
            </a:prstGeom>
          </p:spPr>
          <p:txBody>
            <a:bodyPr vert="horz" lIns="0" tIns="0" rIns="0" bIns="0" rtlCol="0" anchor="ctr" anchorCtr="0">
              <a:noAutofit/>
            </a:bodyPr>
            <a:lstStyle>
              <a:lvl1pPr algn="l" defTabSz="755934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1350" kern="1200">
                  <a:solidFill>
                    <a:schemeClr val="tx1"/>
                  </a:solidFill>
                  <a:latin typeface="MS Gothic" panose="020B0609070205080204" pitchFamily="49" charset="-128"/>
                  <a:ea typeface="MS Gothic" panose="020B0609070205080204" pitchFamily="49" charset="-128"/>
                  <a:cs typeface="+mj-cs"/>
                </a:defRPr>
              </a:lvl1pPr>
            </a:lstStyle>
            <a:p>
              <a:pPr algn="ctr"/>
              <a:r>
                <a:rPr lang="en-US" altLang="ja-JP" sz="1400" spc="-150" dirty="0"/>
                <a:t>○</a:t>
              </a:r>
              <a:endParaRPr lang="ja-JP" altLang="en-US" sz="1400" spc="-150"/>
            </a:p>
          </p:txBody>
        </p:sp>
        <p:pic>
          <p:nvPicPr>
            <p:cNvPr id="172" name="図 171" descr="挿絵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77E22975-2DFF-E6A1-A645-47C1ED29087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645070" y="4106554"/>
              <a:ext cx="622300" cy="254000"/>
            </a:xfrm>
            <a:prstGeom prst="rect">
              <a:avLst/>
            </a:prstGeom>
          </p:spPr>
        </p:pic>
      </p:grpSp>
      <p:sp>
        <p:nvSpPr>
          <p:cNvPr id="173" name="タイトル 32">
            <a:extLst>
              <a:ext uri="{FF2B5EF4-FFF2-40B4-BE49-F238E27FC236}">
                <a16:creationId xmlns:a16="http://schemas.microsoft.com/office/drawing/2014/main" id="{864A705A-556D-B6E2-182B-9D92FF072423}"/>
              </a:ext>
            </a:extLst>
          </p:cNvPr>
          <p:cNvSpPr txBox="1">
            <a:spLocks/>
          </p:cNvSpPr>
          <p:nvPr/>
        </p:nvSpPr>
        <p:spPr>
          <a:xfrm>
            <a:off x="1174425" y="9441031"/>
            <a:ext cx="686690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/>
              <a:t>２</a:t>
            </a:r>
          </a:p>
        </p:txBody>
      </p:sp>
      <p:sp>
        <p:nvSpPr>
          <p:cNvPr id="174" name="タイトル 32">
            <a:extLst>
              <a:ext uri="{FF2B5EF4-FFF2-40B4-BE49-F238E27FC236}">
                <a16:creationId xmlns:a16="http://schemas.microsoft.com/office/drawing/2014/main" id="{4CC7154C-2D23-509B-8C7B-9BCB8245A74A}"/>
              </a:ext>
            </a:extLst>
          </p:cNvPr>
          <p:cNvSpPr txBox="1">
            <a:spLocks/>
          </p:cNvSpPr>
          <p:nvPr/>
        </p:nvSpPr>
        <p:spPr>
          <a:xfrm>
            <a:off x="2175453" y="9441031"/>
            <a:ext cx="686690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/>
              <a:t>０</a:t>
            </a:r>
          </a:p>
        </p:txBody>
      </p:sp>
      <p:sp>
        <p:nvSpPr>
          <p:cNvPr id="175" name="タイトル 32">
            <a:extLst>
              <a:ext uri="{FF2B5EF4-FFF2-40B4-BE49-F238E27FC236}">
                <a16:creationId xmlns:a16="http://schemas.microsoft.com/office/drawing/2014/main" id="{AF8F3153-F655-1AFB-3C6E-6324C3D319CC}"/>
              </a:ext>
            </a:extLst>
          </p:cNvPr>
          <p:cNvSpPr txBox="1">
            <a:spLocks/>
          </p:cNvSpPr>
          <p:nvPr/>
        </p:nvSpPr>
        <p:spPr>
          <a:xfrm>
            <a:off x="3195730" y="9441031"/>
            <a:ext cx="686690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/>
              <a:t>２</a:t>
            </a:r>
          </a:p>
        </p:txBody>
      </p:sp>
      <p:sp>
        <p:nvSpPr>
          <p:cNvPr id="176" name="タイトル 32">
            <a:extLst>
              <a:ext uri="{FF2B5EF4-FFF2-40B4-BE49-F238E27FC236}">
                <a16:creationId xmlns:a16="http://schemas.microsoft.com/office/drawing/2014/main" id="{796300D4-06A9-49D6-DD68-7DB8C3A738B7}"/>
              </a:ext>
            </a:extLst>
          </p:cNvPr>
          <p:cNvSpPr txBox="1">
            <a:spLocks/>
          </p:cNvSpPr>
          <p:nvPr/>
        </p:nvSpPr>
        <p:spPr>
          <a:xfrm>
            <a:off x="4206382" y="9441031"/>
            <a:ext cx="686690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/>
              <a:t>２</a:t>
            </a:r>
          </a:p>
        </p:txBody>
      </p:sp>
      <p:sp>
        <p:nvSpPr>
          <p:cNvPr id="177" name="タイトル 32">
            <a:extLst>
              <a:ext uri="{FF2B5EF4-FFF2-40B4-BE49-F238E27FC236}">
                <a16:creationId xmlns:a16="http://schemas.microsoft.com/office/drawing/2014/main" id="{005F0300-F6C5-2991-E2CA-7FF89BA81F59}"/>
              </a:ext>
            </a:extLst>
          </p:cNvPr>
          <p:cNvSpPr txBox="1">
            <a:spLocks/>
          </p:cNvSpPr>
          <p:nvPr/>
        </p:nvSpPr>
        <p:spPr>
          <a:xfrm>
            <a:off x="5202599" y="9441031"/>
            <a:ext cx="686690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/>
              <a:t>０</a:t>
            </a:r>
          </a:p>
        </p:txBody>
      </p:sp>
      <p:sp>
        <p:nvSpPr>
          <p:cNvPr id="178" name="タイトル 32">
            <a:extLst>
              <a:ext uri="{FF2B5EF4-FFF2-40B4-BE49-F238E27FC236}">
                <a16:creationId xmlns:a16="http://schemas.microsoft.com/office/drawing/2014/main" id="{042655C3-EB73-9B03-F0D0-4FA6CF9694FD}"/>
              </a:ext>
            </a:extLst>
          </p:cNvPr>
          <p:cNvSpPr txBox="1">
            <a:spLocks/>
          </p:cNvSpPr>
          <p:nvPr/>
        </p:nvSpPr>
        <p:spPr>
          <a:xfrm>
            <a:off x="6218062" y="9441031"/>
            <a:ext cx="686690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/>
              <a:t>１</a:t>
            </a:r>
          </a:p>
        </p:txBody>
      </p:sp>
      <p:sp>
        <p:nvSpPr>
          <p:cNvPr id="179" name="タイトル 32">
            <a:extLst>
              <a:ext uri="{FF2B5EF4-FFF2-40B4-BE49-F238E27FC236}">
                <a16:creationId xmlns:a16="http://schemas.microsoft.com/office/drawing/2014/main" id="{C3B05F39-22F4-9219-6AFD-1C87331CC923}"/>
              </a:ext>
            </a:extLst>
          </p:cNvPr>
          <p:cNvSpPr txBox="1">
            <a:spLocks/>
          </p:cNvSpPr>
          <p:nvPr/>
        </p:nvSpPr>
        <p:spPr>
          <a:xfrm>
            <a:off x="4326698" y="9876220"/>
            <a:ext cx="686690" cy="11591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/>
              <a:t>７</a:t>
            </a:r>
          </a:p>
        </p:txBody>
      </p:sp>
      <p:sp>
        <p:nvSpPr>
          <p:cNvPr id="180" name="テキスト ボックス 179">
            <a:extLst>
              <a:ext uri="{FF2B5EF4-FFF2-40B4-BE49-F238E27FC236}">
                <a16:creationId xmlns:a16="http://schemas.microsoft.com/office/drawing/2014/main" id="{E440DBCC-926D-E3FA-AAB3-50F524CE59F6}"/>
              </a:ext>
            </a:extLst>
          </p:cNvPr>
          <p:cNvSpPr txBox="1"/>
          <p:nvPr/>
        </p:nvSpPr>
        <p:spPr>
          <a:xfrm>
            <a:off x="2309258" y="1724239"/>
            <a:ext cx="480469" cy="76944"/>
          </a:xfrm>
          <a:prstGeom prst="rect">
            <a:avLst/>
          </a:prstGeom>
          <a:noFill/>
        </p:spPr>
        <p:txBody>
          <a:bodyPr wrap="square" lIns="0" tIns="0" rIns="0" bIns="0" rtlCol="0" anchor="b" anchorCtr="1">
            <a:spAutoFit/>
          </a:bodyPr>
          <a:lstStyle/>
          <a:p>
            <a:r>
              <a:rPr kumimoji="1" lang="ja-JP" altLang="en-US" sz="500">
                <a:latin typeface="MS Gothic" panose="020B0609070205080204" pitchFamily="49" charset="-128"/>
                <a:ea typeface="MS Gothic" panose="020B0609070205080204" pitchFamily="49" charset="-128"/>
              </a:rPr>
              <a:t>さつ</a:t>
            </a:r>
          </a:p>
        </p:txBody>
      </p:sp>
      <p:sp>
        <p:nvSpPr>
          <p:cNvPr id="181" name="テキスト ボックス 180">
            <a:extLst>
              <a:ext uri="{FF2B5EF4-FFF2-40B4-BE49-F238E27FC236}">
                <a16:creationId xmlns:a16="http://schemas.microsoft.com/office/drawing/2014/main" id="{43D41B30-3AB8-D69D-95C1-419AB971CD47}"/>
              </a:ext>
            </a:extLst>
          </p:cNvPr>
          <p:cNvSpPr txBox="1"/>
          <p:nvPr/>
        </p:nvSpPr>
        <p:spPr>
          <a:xfrm>
            <a:off x="2498271" y="2785959"/>
            <a:ext cx="397082" cy="76944"/>
          </a:xfrm>
          <a:prstGeom prst="rect">
            <a:avLst/>
          </a:prstGeom>
          <a:noFill/>
        </p:spPr>
        <p:txBody>
          <a:bodyPr wrap="square" lIns="0" tIns="0" rIns="0" bIns="0" rtlCol="0" anchor="b" anchorCtr="1">
            <a:spAutoFit/>
          </a:bodyPr>
          <a:lstStyle/>
          <a:p>
            <a:r>
              <a:rPr kumimoji="1" lang="ja-JP" altLang="en-US" sz="500">
                <a:latin typeface="MS Gothic" panose="020B0609070205080204" pitchFamily="49" charset="-128"/>
                <a:ea typeface="MS Gothic" panose="020B0609070205080204" pitchFamily="49" charset="-128"/>
              </a:rPr>
              <a:t>み</a:t>
            </a:r>
            <a:r>
              <a:rPr kumimoji="1" lang="en-US" altLang="ja-JP" sz="500" dirty="0">
                <a:latin typeface="MS Gothic" panose="020B0609070205080204" pitchFamily="49" charset="-128"/>
                <a:ea typeface="MS Gothic" panose="020B0609070205080204" pitchFamily="49" charset="-128"/>
              </a:rPr>
              <a:t>  </a:t>
            </a:r>
            <a:r>
              <a:rPr kumimoji="1" lang="ja-JP" altLang="en-US" sz="500">
                <a:latin typeface="MS Gothic" panose="020B0609070205080204" pitchFamily="49" charset="-128"/>
                <a:ea typeface="MS Gothic" panose="020B0609070205080204" pitchFamily="49" charset="-128"/>
              </a:rPr>
              <a:t>ま</a:t>
            </a:r>
          </a:p>
        </p:txBody>
      </p:sp>
      <p:sp>
        <p:nvSpPr>
          <p:cNvPr id="182" name="テキスト ボックス 181">
            <a:extLst>
              <a:ext uri="{FF2B5EF4-FFF2-40B4-BE49-F238E27FC236}">
                <a16:creationId xmlns:a16="http://schemas.microsoft.com/office/drawing/2014/main" id="{DB1DCA68-7C84-0524-D8EC-E0C8F913DC62}"/>
              </a:ext>
            </a:extLst>
          </p:cNvPr>
          <p:cNvSpPr txBox="1"/>
          <p:nvPr/>
        </p:nvSpPr>
        <p:spPr>
          <a:xfrm>
            <a:off x="3158671" y="2785959"/>
            <a:ext cx="397082" cy="76944"/>
          </a:xfrm>
          <a:prstGeom prst="rect">
            <a:avLst/>
          </a:prstGeom>
          <a:noFill/>
        </p:spPr>
        <p:txBody>
          <a:bodyPr wrap="square" lIns="0" tIns="0" rIns="0" bIns="0" rtlCol="0" anchor="b" anchorCtr="1">
            <a:spAutoFit/>
          </a:bodyPr>
          <a:lstStyle/>
          <a:p>
            <a:r>
              <a:rPr kumimoji="1" lang="ja-JP" altLang="en-US" sz="500">
                <a:latin typeface="MS Gothic" panose="020B0609070205080204" pitchFamily="49" charset="-128"/>
                <a:ea typeface="MS Gothic" panose="020B0609070205080204" pitchFamily="49" charset="-128"/>
              </a:rPr>
              <a:t>か</a:t>
            </a:r>
            <a:r>
              <a:rPr kumimoji="1" lang="en-US" altLang="ja-JP" sz="500" dirty="0">
                <a:latin typeface="MS Gothic" panose="020B0609070205080204" pitchFamily="49" charset="-128"/>
                <a:ea typeface="MS Gothic" panose="020B0609070205080204" pitchFamily="49" charset="-128"/>
              </a:rPr>
              <a:t>  </a:t>
            </a:r>
            <a:r>
              <a:rPr kumimoji="1" lang="ja-JP" altLang="en-US" sz="500">
                <a:latin typeface="MS Gothic" panose="020B0609070205080204" pitchFamily="49" charset="-128"/>
                <a:ea typeface="MS Gothic" panose="020B0609070205080204" pitchFamily="49" charset="-128"/>
              </a:rPr>
              <a:t>し</a:t>
            </a:r>
          </a:p>
        </p:txBody>
      </p:sp>
      <p:sp>
        <p:nvSpPr>
          <p:cNvPr id="184" name="テキスト ボックス 183">
            <a:extLst>
              <a:ext uri="{FF2B5EF4-FFF2-40B4-BE49-F238E27FC236}">
                <a16:creationId xmlns:a16="http://schemas.microsoft.com/office/drawing/2014/main" id="{4234F040-EF96-CA4F-094D-A034A9906AE6}"/>
              </a:ext>
            </a:extLst>
          </p:cNvPr>
          <p:cNvSpPr txBox="1"/>
          <p:nvPr/>
        </p:nvSpPr>
        <p:spPr>
          <a:xfrm>
            <a:off x="1426391" y="3471759"/>
            <a:ext cx="397082" cy="76944"/>
          </a:xfrm>
          <a:prstGeom prst="rect">
            <a:avLst/>
          </a:prstGeom>
          <a:noFill/>
        </p:spPr>
        <p:txBody>
          <a:bodyPr wrap="square" lIns="0" tIns="0" rIns="0" bIns="0" rtlCol="0" anchor="b" anchorCtr="1">
            <a:spAutoFit/>
          </a:bodyPr>
          <a:lstStyle/>
          <a:p>
            <a:r>
              <a:rPr kumimoji="1" lang="ja-JP" altLang="en-US" sz="500">
                <a:latin typeface="MS Gothic" panose="020B0609070205080204" pitchFamily="49" charset="-128"/>
                <a:ea typeface="MS Gothic" panose="020B0609070205080204" pitchFamily="49" charset="-128"/>
              </a:rPr>
              <a:t>さいがい</a:t>
            </a:r>
          </a:p>
        </p:txBody>
      </p:sp>
      <p:sp>
        <p:nvSpPr>
          <p:cNvPr id="185" name="テキスト ボックス 184">
            <a:extLst>
              <a:ext uri="{FF2B5EF4-FFF2-40B4-BE49-F238E27FC236}">
                <a16:creationId xmlns:a16="http://schemas.microsoft.com/office/drawing/2014/main" id="{ACF13FC9-5014-61E9-7921-7A691AB98F1B}"/>
              </a:ext>
            </a:extLst>
          </p:cNvPr>
          <p:cNvSpPr txBox="1"/>
          <p:nvPr/>
        </p:nvSpPr>
        <p:spPr>
          <a:xfrm>
            <a:off x="2223951" y="3471759"/>
            <a:ext cx="397082" cy="76944"/>
          </a:xfrm>
          <a:prstGeom prst="rect">
            <a:avLst/>
          </a:prstGeom>
          <a:noFill/>
        </p:spPr>
        <p:txBody>
          <a:bodyPr wrap="square" lIns="0" tIns="0" rIns="0" bIns="0" rtlCol="0" anchor="b" anchorCtr="1">
            <a:spAutoFit/>
          </a:bodyPr>
          <a:lstStyle/>
          <a:p>
            <a:r>
              <a:rPr kumimoji="1" lang="ja-JP" altLang="en-US" sz="500">
                <a:latin typeface="MS Gothic" panose="020B0609070205080204" pitchFamily="49" charset="-128"/>
                <a:ea typeface="MS Gothic" panose="020B0609070205080204" pitchFamily="49" charset="-128"/>
              </a:rPr>
              <a:t>ち</a:t>
            </a:r>
            <a:r>
              <a:rPr kumimoji="1" lang="en-US" altLang="ja-JP" sz="500" dirty="0">
                <a:latin typeface="MS Gothic" panose="020B0609070205080204" pitchFamily="49" charset="-128"/>
                <a:ea typeface="MS Gothic" panose="020B0609070205080204" pitchFamily="49" charset="-128"/>
              </a:rPr>
              <a:t> </a:t>
            </a:r>
            <a:r>
              <a:rPr kumimoji="1" lang="ja-JP" altLang="en-US" sz="500">
                <a:latin typeface="MS Gothic" panose="020B0609070205080204" pitchFamily="49" charset="-128"/>
                <a:ea typeface="MS Gothic" panose="020B0609070205080204" pitchFamily="49" charset="-128"/>
              </a:rPr>
              <a:t>いき</a:t>
            </a:r>
          </a:p>
        </p:txBody>
      </p:sp>
      <p:sp>
        <p:nvSpPr>
          <p:cNvPr id="186" name="テキスト ボックス 185">
            <a:extLst>
              <a:ext uri="{FF2B5EF4-FFF2-40B4-BE49-F238E27FC236}">
                <a16:creationId xmlns:a16="http://schemas.microsoft.com/office/drawing/2014/main" id="{F17AA448-283D-A49D-2ED0-E37D591DA349}"/>
              </a:ext>
            </a:extLst>
          </p:cNvPr>
          <p:cNvSpPr txBox="1"/>
          <p:nvPr/>
        </p:nvSpPr>
        <p:spPr>
          <a:xfrm>
            <a:off x="2777671" y="3471759"/>
            <a:ext cx="397082" cy="76944"/>
          </a:xfrm>
          <a:prstGeom prst="rect">
            <a:avLst/>
          </a:prstGeom>
          <a:noFill/>
        </p:spPr>
        <p:txBody>
          <a:bodyPr wrap="square" lIns="0" tIns="0" rIns="0" bIns="0" rtlCol="0" anchor="b" anchorCtr="1">
            <a:spAutoFit/>
          </a:bodyPr>
          <a:lstStyle/>
          <a:p>
            <a:r>
              <a:rPr kumimoji="1" lang="ja-JP" altLang="en-US" sz="500">
                <a:latin typeface="MS Gothic" panose="020B0609070205080204" pitchFamily="49" charset="-128"/>
                <a:ea typeface="MS Gothic" panose="020B0609070205080204" pitchFamily="49" charset="-128"/>
              </a:rPr>
              <a:t>ぼ</a:t>
            </a:r>
            <a:r>
              <a:rPr kumimoji="1" lang="en-US" altLang="ja-JP" sz="500" dirty="0">
                <a:latin typeface="MS Gothic" panose="020B0609070205080204" pitchFamily="49" charset="-128"/>
                <a:ea typeface="MS Gothic" panose="020B0609070205080204" pitchFamily="49" charset="-128"/>
              </a:rPr>
              <a:t> </a:t>
            </a:r>
            <a:r>
              <a:rPr kumimoji="1" lang="ja-JP" altLang="en-US" sz="500">
                <a:latin typeface="MS Gothic" panose="020B0609070205080204" pitchFamily="49" charset="-128"/>
                <a:ea typeface="MS Gothic" panose="020B0609070205080204" pitchFamily="49" charset="-128"/>
              </a:rPr>
              <a:t>きん</a:t>
            </a:r>
          </a:p>
        </p:txBody>
      </p:sp>
      <p:sp>
        <p:nvSpPr>
          <p:cNvPr id="187" name="テキスト ボックス 186">
            <a:extLst>
              <a:ext uri="{FF2B5EF4-FFF2-40B4-BE49-F238E27FC236}">
                <a16:creationId xmlns:a16="http://schemas.microsoft.com/office/drawing/2014/main" id="{48E94CCF-0B51-D1B3-4656-34035DEF9EBF}"/>
              </a:ext>
            </a:extLst>
          </p:cNvPr>
          <p:cNvSpPr txBox="1"/>
          <p:nvPr/>
        </p:nvSpPr>
        <p:spPr>
          <a:xfrm>
            <a:off x="3961311" y="4875290"/>
            <a:ext cx="397082" cy="76944"/>
          </a:xfrm>
          <a:prstGeom prst="rect">
            <a:avLst/>
          </a:prstGeom>
          <a:noFill/>
        </p:spPr>
        <p:txBody>
          <a:bodyPr wrap="square" lIns="0" tIns="0" rIns="0" bIns="0" rtlCol="0" anchor="b" anchorCtr="1">
            <a:spAutoFit/>
          </a:bodyPr>
          <a:lstStyle/>
          <a:p>
            <a:r>
              <a:rPr kumimoji="1" lang="ja-JP" altLang="en-US" sz="500">
                <a:latin typeface="MS Gothic" panose="020B0609070205080204" pitchFamily="49" charset="-128"/>
                <a:ea typeface="MS Gothic" panose="020B0609070205080204" pitchFamily="49" charset="-128"/>
              </a:rPr>
              <a:t>ふくすう</a:t>
            </a:r>
          </a:p>
        </p:txBody>
      </p:sp>
      <p:sp>
        <p:nvSpPr>
          <p:cNvPr id="189" name="タイトル 1">
            <a:extLst>
              <a:ext uri="{FF2B5EF4-FFF2-40B4-BE49-F238E27FC236}">
                <a16:creationId xmlns:a16="http://schemas.microsoft.com/office/drawing/2014/main" id="{165C43D5-72D9-CEEF-99C4-F30A50684028}"/>
              </a:ext>
            </a:extLst>
          </p:cNvPr>
          <p:cNvSpPr txBox="1">
            <a:spLocks/>
          </p:cNvSpPr>
          <p:nvPr/>
        </p:nvSpPr>
        <p:spPr>
          <a:xfrm>
            <a:off x="365756" y="640240"/>
            <a:ext cx="3243253" cy="159686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pc="-150"/>
              <a:t>次のカードを引いてお金を使った人は、さらに</a:t>
            </a:r>
          </a:p>
        </p:txBody>
      </p:sp>
      <p:sp>
        <p:nvSpPr>
          <p:cNvPr id="190" name="テキスト ボックス 189">
            <a:extLst>
              <a:ext uri="{FF2B5EF4-FFF2-40B4-BE49-F238E27FC236}">
                <a16:creationId xmlns:a16="http://schemas.microsoft.com/office/drawing/2014/main" id="{DA69CCB1-ACD7-BE73-5E82-CC2463491539}"/>
              </a:ext>
            </a:extLst>
          </p:cNvPr>
          <p:cNvSpPr txBox="1"/>
          <p:nvPr/>
        </p:nvSpPr>
        <p:spPr>
          <a:xfrm>
            <a:off x="3125684" y="2279410"/>
            <a:ext cx="480469" cy="76944"/>
          </a:xfrm>
          <a:prstGeom prst="rect">
            <a:avLst/>
          </a:prstGeom>
          <a:noFill/>
        </p:spPr>
        <p:txBody>
          <a:bodyPr wrap="square" lIns="0" tIns="0" rIns="0" bIns="0" rtlCol="0" anchor="b" anchorCtr="1">
            <a:spAutoFit/>
          </a:bodyPr>
          <a:lstStyle/>
          <a:p>
            <a:r>
              <a:rPr kumimoji="1" lang="ja-JP" altLang="en-US" sz="500">
                <a:latin typeface="MS Gothic" panose="020B0609070205080204" pitchFamily="49" charset="-128"/>
                <a:ea typeface="MS Gothic" panose="020B0609070205080204" pitchFamily="49" charset="-128"/>
              </a:rPr>
              <a:t>こ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1C531D1-139E-688C-AA09-E5389E751AE9}"/>
              </a:ext>
            </a:extLst>
          </p:cNvPr>
          <p:cNvSpPr txBox="1"/>
          <p:nvPr/>
        </p:nvSpPr>
        <p:spPr>
          <a:xfrm>
            <a:off x="461524" y="6662246"/>
            <a:ext cx="945381" cy="369332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lIns="0" tIns="0" rIns="0" bIns="0" rtlCol="0" anchor="ctr" anchorCtr="0">
            <a:normAutofit/>
          </a:bodyPr>
          <a:lstStyle/>
          <a:p>
            <a:pPr algn="ctr"/>
            <a:endParaRPr kumimoji="1" lang="ja-JP" altLang="en-US"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71F4686-DF1A-C8A1-F12C-9ED154EB5EC2}"/>
              </a:ext>
            </a:extLst>
          </p:cNvPr>
          <p:cNvSpPr txBox="1"/>
          <p:nvPr/>
        </p:nvSpPr>
        <p:spPr>
          <a:xfrm>
            <a:off x="1598631" y="6662246"/>
            <a:ext cx="945381" cy="369332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lIns="0" tIns="0" rIns="0" bIns="0" rtlCol="0">
            <a:normAutofit/>
          </a:bodyPr>
          <a:lstStyle/>
          <a:p>
            <a:pPr algn="ctr"/>
            <a:endParaRPr kumimoji="1" lang="ja-JP" altLang="en-US"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DD3A4D3-E4A9-C499-ED51-EF53BCDA163C}"/>
              </a:ext>
            </a:extLst>
          </p:cNvPr>
          <p:cNvSpPr txBox="1"/>
          <p:nvPr/>
        </p:nvSpPr>
        <p:spPr>
          <a:xfrm>
            <a:off x="2735738" y="6662246"/>
            <a:ext cx="945381" cy="369332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lIns="0" tIns="0" rIns="0" bIns="0" rtlCol="0">
            <a:normAutofit/>
          </a:bodyPr>
          <a:lstStyle/>
          <a:p>
            <a:pPr algn="ctr"/>
            <a:endParaRPr kumimoji="1" lang="ja-JP" altLang="en-US"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BF1511E-B887-1C4B-F1B0-AAE895FE6DD0}"/>
              </a:ext>
            </a:extLst>
          </p:cNvPr>
          <p:cNvSpPr txBox="1"/>
          <p:nvPr/>
        </p:nvSpPr>
        <p:spPr>
          <a:xfrm>
            <a:off x="3872845" y="6662246"/>
            <a:ext cx="945381" cy="369332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lIns="0" tIns="0" rIns="0" bIns="0" rtlCol="0">
            <a:normAutofit/>
          </a:bodyPr>
          <a:lstStyle/>
          <a:p>
            <a:pPr algn="ctr"/>
            <a:endParaRPr kumimoji="1" lang="ja-JP" altLang="en-US"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30A5BA7-238D-6FE6-C563-B6C0EB0F454E}"/>
              </a:ext>
            </a:extLst>
          </p:cNvPr>
          <p:cNvSpPr txBox="1"/>
          <p:nvPr/>
        </p:nvSpPr>
        <p:spPr>
          <a:xfrm>
            <a:off x="5009952" y="6662246"/>
            <a:ext cx="945381" cy="369332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lIns="0" tIns="0" rIns="0" bIns="0" rtlCol="0">
            <a:normAutofit/>
          </a:bodyPr>
          <a:lstStyle/>
          <a:p>
            <a:pPr algn="ctr"/>
            <a:endParaRPr kumimoji="1" lang="ja-JP" altLang="en-US"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C70121D-784D-65A4-B92E-5FE41C0C8DAF}"/>
              </a:ext>
            </a:extLst>
          </p:cNvPr>
          <p:cNvSpPr txBox="1"/>
          <p:nvPr/>
        </p:nvSpPr>
        <p:spPr>
          <a:xfrm>
            <a:off x="6147060" y="6662246"/>
            <a:ext cx="945381" cy="369332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lIns="0" tIns="0" rIns="0" bIns="0" rtlCol="0">
            <a:normAutofit/>
          </a:bodyPr>
          <a:lstStyle/>
          <a:p>
            <a:pPr algn="ctr"/>
            <a:endParaRPr kumimoji="1" lang="ja-JP" altLang="en-US"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503A803-2732-9BC7-6BFF-FFE9D33CB631}"/>
              </a:ext>
            </a:extLst>
          </p:cNvPr>
          <p:cNvSpPr txBox="1"/>
          <p:nvPr/>
        </p:nvSpPr>
        <p:spPr>
          <a:xfrm>
            <a:off x="3780999" y="7097094"/>
            <a:ext cx="1640377" cy="369332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lIns="0" tIns="0" rIns="0" bIns="0" rtlCol="0">
            <a:normAutofit/>
          </a:bodyPr>
          <a:lstStyle/>
          <a:p>
            <a:pPr algn="ctr"/>
            <a:endParaRPr kumimoji="1" lang="ja-JP" altLang="en-US"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CE6DEC7-D79A-FE9B-9F1C-1B22F882D977}"/>
              </a:ext>
            </a:extLst>
          </p:cNvPr>
          <p:cNvSpPr txBox="1"/>
          <p:nvPr/>
        </p:nvSpPr>
        <p:spPr>
          <a:xfrm>
            <a:off x="720807" y="7950534"/>
            <a:ext cx="1134637" cy="369332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lIns="0" tIns="0" rIns="0" bIns="0" rtlCol="0">
            <a:normAutofit/>
          </a:bodyPr>
          <a:lstStyle/>
          <a:p>
            <a:pPr algn="ctr"/>
            <a:endParaRPr kumimoji="1" lang="ja-JP" altLang="en-US"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87B026F-2FC4-F307-7EA3-812723EACEA2}"/>
              </a:ext>
            </a:extLst>
          </p:cNvPr>
          <p:cNvSpPr txBox="1"/>
          <p:nvPr/>
        </p:nvSpPr>
        <p:spPr>
          <a:xfrm>
            <a:off x="2671527" y="7950534"/>
            <a:ext cx="1134637" cy="369332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lIns="0" tIns="0" rIns="0" bIns="0" rtlCol="0">
            <a:normAutofit/>
          </a:bodyPr>
          <a:lstStyle/>
          <a:p>
            <a:pPr algn="ctr"/>
            <a:endParaRPr kumimoji="1" lang="ja-JP" altLang="en-US"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892F65F-3CBB-D378-4A3A-178183C7EECF}"/>
              </a:ext>
            </a:extLst>
          </p:cNvPr>
          <p:cNvSpPr txBox="1"/>
          <p:nvPr/>
        </p:nvSpPr>
        <p:spPr>
          <a:xfrm>
            <a:off x="4167079" y="7950534"/>
            <a:ext cx="1269235" cy="369332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lIns="0" tIns="0" rIns="0" bIns="0" rtlCol="0">
            <a:normAutofit/>
          </a:bodyPr>
          <a:lstStyle/>
          <a:p>
            <a:pPr algn="ctr"/>
            <a:endParaRPr kumimoji="1" lang="ja-JP" altLang="en-US"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BFF0C6E7-3F57-927D-62DD-563A8DC5FEF3}"/>
              </a:ext>
            </a:extLst>
          </p:cNvPr>
          <p:cNvSpPr txBox="1">
            <a:spLocks/>
          </p:cNvSpPr>
          <p:nvPr/>
        </p:nvSpPr>
        <p:spPr>
          <a:xfrm>
            <a:off x="1497146" y="1793003"/>
            <a:ext cx="5877571" cy="13176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z="1050"/>
              <a:t>算数のノートを</a:t>
            </a:r>
            <a:r>
              <a:rPr lang="en-US" altLang="ja-JP" sz="1050" dirty="0"/>
              <a:t>1</a:t>
            </a:r>
            <a:r>
              <a:rPr lang="ja-JP" altLang="en-US" sz="1050"/>
              <a:t>冊買う。エコマークなし：</a:t>
            </a:r>
            <a:r>
              <a:rPr lang="en-US" altLang="ja-JP" sz="1050" dirty="0"/>
              <a:t>100</a:t>
            </a:r>
            <a:r>
              <a:rPr lang="ja-JP" altLang="en-US" sz="1050"/>
              <a:t>円　エコマークつき：</a:t>
            </a:r>
            <a:r>
              <a:rPr lang="en-US" altLang="ja-JP" sz="1050" dirty="0"/>
              <a:t>200</a:t>
            </a:r>
            <a:r>
              <a:rPr lang="ja-JP" altLang="en-US" sz="1050"/>
              <a:t>円</a:t>
            </a:r>
          </a:p>
        </p:txBody>
      </p:sp>
      <p:sp>
        <p:nvSpPr>
          <p:cNvPr id="13" name="タイトル 1">
            <a:extLst>
              <a:ext uri="{FF2B5EF4-FFF2-40B4-BE49-F238E27FC236}">
                <a16:creationId xmlns:a16="http://schemas.microsoft.com/office/drawing/2014/main" id="{930181BB-92B1-9EA1-C9A2-937DE1FA2E87}"/>
              </a:ext>
            </a:extLst>
          </p:cNvPr>
          <p:cNvSpPr txBox="1">
            <a:spLocks/>
          </p:cNvSpPr>
          <p:nvPr/>
        </p:nvSpPr>
        <p:spPr>
          <a:xfrm>
            <a:off x="1497146" y="2848431"/>
            <a:ext cx="4912753" cy="13176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z="1050"/>
              <a:t>おばあちゃんのお見舞いにお菓子を買う。おばあちゃんの大好物はお団子。</a:t>
            </a: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1B10A7EF-175C-18FB-82FB-09C520DD8ADE}"/>
              </a:ext>
            </a:extLst>
          </p:cNvPr>
          <p:cNvSpPr txBox="1">
            <a:spLocks/>
          </p:cNvSpPr>
          <p:nvPr/>
        </p:nvSpPr>
        <p:spPr>
          <a:xfrm>
            <a:off x="1497146" y="4226154"/>
            <a:ext cx="5206967" cy="131762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1350" kern="120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j-cs"/>
              </a:defRPr>
            </a:lvl1pPr>
          </a:lstStyle>
          <a:p>
            <a:r>
              <a:rPr lang="ja-JP" altLang="en-US" sz="1050"/>
              <a:t>　　　　　　　フェアトレードラベルのついているチョコ：</a:t>
            </a:r>
            <a:r>
              <a:rPr lang="en-US" altLang="ja-JP" sz="1050" dirty="0"/>
              <a:t>300</a:t>
            </a:r>
            <a:r>
              <a:rPr lang="ja-JP" altLang="en-US" sz="1050"/>
              <a:t>円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EFC9ADAF-41C0-C16C-9D72-1FE37AF84C55}"/>
              </a:ext>
            </a:extLst>
          </p:cNvPr>
          <p:cNvSpPr txBox="1"/>
          <p:nvPr/>
        </p:nvSpPr>
        <p:spPr>
          <a:xfrm>
            <a:off x="5542791" y="2785959"/>
            <a:ext cx="412542" cy="76944"/>
          </a:xfrm>
          <a:prstGeom prst="rect">
            <a:avLst/>
          </a:prstGeom>
          <a:noFill/>
        </p:spPr>
        <p:txBody>
          <a:bodyPr wrap="square" lIns="0" tIns="0" rIns="0" bIns="0" rtlCol="0" anchor="b" anchorCtr="1">
            <a:spAutoFit/>
          </a:bodyPr>
          <a:lstStyle/>
          <a:p>
            <a:r>
              <a:rPr kumimoji="1" lang="ja-JP" altLang="en-US" sz="500">
                <a:latin typeface="MS Gothic" panose="020B0609070205080204" pitchFamily="49" charset="-128"/>
                <a:ea typeface="MS Gothic" panose="020B0609070205080204" pitchFamily="49" charset="-128"/>
              </a:rPr>
              <a:t>だん</a:t>
            </a:r>
            <a:r>
              <a:rPr kumimoji="1" lang="en-US" altLang="ja-JP" sz="500" dirty="0">
                <a:latin typeface="MS Gothic" panose="020B0609070205080204" pitchFamily="49" charset="-128"/>
                <a:ea typeface="MS Gothic" panose="020B0609070205080204" pitchFamily="49" charset="-128"/>
              </a:rPr>
              <a:t> </a:t>
            </a:r>
            <a:r>
              <a:rPr kumimoji="1" lang="ja-JP" altLang="en-US" sz="500">
                <a:latin typeface="MS Gothic" panose="020B0609070205080204" pitchFamily="49" charset="-128"/>
                <a:ea typeface="MS Gothic" panose="020B0609070205080204" pitchFamily="49" charset="-128"/>
              </a:rPr>
              <a:t>ご</a:t>
            </a:r>
          </a:p>
        </p:txBody>
      </p:sp>
    </p:spTree>
    <p:extLst>
      <p:ext uri="{BB962C8B-B14F-4D97-AF65-F5344CB8AC3E}">
        <p14:creationId xmlns:p14="http://schemas.microsoft.com/office/powerpoint/2010/main" val="28370493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A3F96E03010CB43A87E62425EE861C2" ma:contentTypeVersion="15" ma:contentTypeDescription="新しいドキュメントを作成します。" ma:contentTypeScope="" ma:versionID="88a3eea04afdab2359939eb26d355724">
  <xsd:schema xmlns:xsd="http://www.w3.org/2001/XMLSchema" xmlns:xs="http://www.w3.org/2001/XMLSchema" xmlns:p="http://schemas.microsoft.com/office/2006/metadata/properties" xmlns:ns2="9a6454e5-418b-4844-a74d-e55630c4d592" xmlns:ns3="67e06d9b-ce42-4fa8-b284-302ef28cc775" targetNamespace="http://schemas.microsoft.com/office/2006/metadata/properties" ma:root="true" ma:fieldsID="84153d874b3a77162aa178340cedf7b7" ns2:_="" ns3:_="">
    <xsd:import namespace="9a6454e5-418b-4844-a74d-e55630c4d592"/>
    <xsd:import namespace="67e06d9b-ce42-4fa8-b284-302ef28cc7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6454e5-418b-4844-a74d-e55630c4d59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画像タグ" ma:readOnly="false" ma:fieldId="{5cf76f15-5ced-4ddc-b409-7134ff3c332f}" ma:taxonomyMulti="true" ma:sspId="114ab214-fa64-4fae-99b8-b7f9cb5589d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e06d9b-ce42-4fa8-b284-302ef28cc775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c339e06a-42e6-4b23-ba36-aeb9d287abc0}" ma:internalName="TaxCatchAll" ma:showField="CatchAllData" ma:web="67e06d9b-ce42-4fa8-b284-302ef28cc77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a6454e5-418b-4844-a74d-e55630c4d592">
      <Terms xmlns="http://schemas.microsoft.com/office/infopath/2007/PartnerControls"/>
    </lcf76f155ced4ddcb4097134ff3c332f>
    <TaxCatchAll xmlns="67e06d9b-ce42-4fa8-b284-302ef28cc775" xsi:nil="true"/>
  </documentManagement>
</p:properties>
</file>

<file path=customXml/itemProps1.xml><?xml version="1.0" encoding="utf-8"?>
<ds:datastoreItem xmlns:ds="http://schemas.openxmlformats.org/officeDocument/2006/customXml" ds:itemID="{DBD92A53-388A-4B74-B314-2E4E78E3FD9A}"/>
</file>

<file path=customXml/itemProps2.xml><?xml version="1.0" encoding="utf-8"?>
<ds:datastoreItem xmlns:ds="http://schemas.openxmlformats.org/officeDocument/2006/customXml" ds:itemID="{5F51BD9B-9280-46F3-8DDB-DD1A7A8089C7}"/>
</file>

<file path=customXml/itemProps3.xml><?xml version="1.0" encoding="utf-8"?>
<ds:datastoreItem xmlns:ds="http://schemas.openxmlformats.org/officeDocument/2006/customXml" ds:itemID="{255929FC-541E-4DD5-A1C5-43A9D4B3175D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482</TotalTime>
  <Words>408</Words>
  <Application>Microsoft Macintosh PowerPoint</Application>
  <PresentationFormat>ユーザー設定</PresentationFormat>
  <Paragraphs>129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A P-OTF PuhuPicnic Min2 H</vt:lpstr>
      <vt:lpstr>MS Gothic</vt:lpstr>
      <vt:lpstr>游ゴシック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Printed>2026-03-03T02:12:51Z</cp:lastPrinted>
  <dcterms:created xsi:type="dcterms:W3CDTF">2026-03-02T03:34:18Z</dcterms:created>
  <dcterms:modified xsi:type="dcterms:W3CDTF">2026-03-27T07:31:36Z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0x010100FA3F96E03010CB43A87E62425EE861C2</vt:lpwstr>
  </property>
  <property fmtid="{D5CDD505-2E9C-101B-9397-08002B2CF9AE}" pid="3" name="MediaServiceImageTags">
    <vt:lpwstr/>
  </property>
</Properties>
</file>