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8"/>
  </p:notesMasterIdLst>
  <p:sldIdLst>
    <p:sldId id="261" r:id="rId5"/>
    <p:sldId id="262" r:id="rId6"/>
    <p:sldId id="263" r:id="rId7"/>
  </p:sldIdLst>
  <p:sldSz cx="7775575" cy="10907713"/>
  <p:notesSz cx="6735763" cy="986948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F05E23-0198-5C37-6692-24FE250F9565}" name="齋藤　芳充" initials="芳齋" userId="S::yoshimitsu.saito.ve@j-flec.go.jp::b744c52c-fc43-4668-9b1a-d17a1b1be2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B1"/>
    <a:srgbClr val="FFF100"/>
    <a:srgbClr val="009B6D"/>
    <a:srgbClr val="906E30"/>
    <a:srgbClr val="A4723A"/>
    <a:srgbClr val="664724"/>
    <a:srgbClr val="645226"/>
    <a:srgbClr val="640000"/>
    <a:srgbClr val="3E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10" autoAdjust="0"/>
    <p:restoredTop sz="94660"/>
  </p:normalViewPr>
  <p:slideViewPr>
    <p:cSldViewPr snapToGrid="0">
      <p:cViewPr varScale="1">
        <p:scale>
          <a:sx n="35" d="100"/>
          <a:sy n="35" d="100"/>
        </p:scale>
        <p:origin x="2648" y="5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佐竹　善幸" userId="d0f2b9ee-c021-4d85-8231-b002312cc65e" providerId="ADAL" clId="{066673CD-5F8E-4A0A-BB36-D6B60C275E5E}"/>
    <pc:docChg chg="custSel modSld">
      <pc:chgData name="佐竹　善幸" userId="d0f2b9ee-c021-4d85-8231-b002312cc65e" providerId="ADAL" clId="{066673CD-5F8E-4A0A-BB36-D6B60C275E5E}" dt="2025-09-08T10:04:59.920" v="73" actId="20577"/>
      <pc:docMkLst>
        <pc:docMk/>
      </pc:docMkLst>
      <pc:sldChg chg="addSp delSp modSp mod">
        <pc:chgData name="佐竹　善幸" userId="d0f2b9ee-c021-4d85-8231-b002312cc65e" providerId="ADAL" clId="{066673CD-5F8E-4A0A-BB36-D6B60C275E5E}" dt="2025-09-08T10:04:30.584" v="67" actId="20577"/>
        <pc:sldMkLst>
          <pc:docMk/>
          <pc:sldMk cId="779290052" sldId="261"/>
        </pc:sldMkLst>
      </pc:sldChg>
      <pc:sldChg chg="addSp delSp modSp mod">
        <pc:chgData name="佐竹　善幸" userId="d0f2b9ee-c021-4d85-8231-b002312cc65e" providerId="ADAL" clId="{066673CD-5F8E-4A0A-BB36-D6B60C275E5E}" dt="2025-09-08T10:04:47.372" v="70" actId="20577"/>
        <pc:sldMkLst>
          <pc:docMk/>
          <pc:sldMk cId="1296010470" sldId="262"/>
        </pc:sldMkLst>
      </pc:sldChg>
      <pc:sldChg chg="addSp delSp modSp mod">
        <pc:chgData name="佐竹　善幸" userId="d0f2b9ee-c021-4d85-8231-b002312cc65e" providerId="ADAL" clId="{066673CD-5F8E-4A0A-BB36-D6B60C275E5E}" dt="2025-09-08T10:04:59.920" v="73" actId="20577"/>
        <pc:sldMkLst>
          <pc:docMk/>
          <pc:sldMk cId="2644845016" sldId="263"/>
        </pc:sldMkLst>
      </pc:sldChg>
    </pc:docChg>
  </pc:docChgLst>
  <pc:docChgLst>
    <pc:chgData name="佐竹　善幸" userId="d0f2b9ee-c021-4d85-8231-b002312cc65e" providerId="ADAL" clId="{09AAABA4-C9F8-411E-BAE3-B5B9C5D89EDF}"/>
    <pc:docChg chg="custSel modSld">
      <pc:chgData name="佐竹　善幸" userId="d0f2b9ee-c021-4d85-8231-b002312cc65e" providerId="ADAL" clId="{09AAABA4-C9F8-411E-BAE3-B5B9C5D89EDF}" dt="2025-10-14T07:13:59.518" v="5" actId="478"/>
      <pc:docMkLst>
        <pc:docMk/>
      </pc:docMkLst>
      <pc:sldChg chg="delSp mod">
        <pc:chgData name="佐竹　善幸" userId="d0f2b9ee-c021-4d85-8231-b002312cc65e" providerId="ADAL" clId="{09AAABA4-C9F8-411E-BAE3-B5B9C5D89EDF}" dt="2025-10-14T07:13:42.478" v="1" actId="478"/>
        <pc:sldMkLst>
          <pc:docMk/>
          <pc:sldMk cId="779290052" sldId="261"/>
        </pc:sldMkLst>
        <pc:spChg chg="del">
          <ac:chgData name="佐竹　善幸" userId="d0f2b9ee-c021-4d85-8231-b002312cc65e" providerId="ADAL" clId="{09AAABA4-C9F8-411E-BAE3-B5B9C5D89EDF}" dt="2025-10-14T07:13:41.457" v="0" actId="478"/>
          <ac:spMkLst>
            <pc:docMk/>
            <pc:sldMk cId="779290052" sldId="261"/>
            <ac:spMk id="3" creationId="{00000000-0000-0000-0000-000000000000}"/>
          </ac:spMkLst>
        </pc:spChg>
        <pc:picChg chg="del">
          <ac:chgData name="佐竹　善幸" userId="d0f2b9ee-c021-4d85-8231-b002312cc65e" providerId="ADAL" clId="{09AAABA4-C9F8-411E-BAE3-B5B9C5D89EDF}" dt="2025-10-14T07:13:42.478" v="1" actId="478"/>
          <ac:picMkLst>
            <pc:docMk/>
            <pc:sldMk cId="779290052" sldId="261"/>
            <ac:picMk id="19" creationId="{15D192F1-FDD1-4DE5-A885-ABCD8AD79764}"/>
          </ac:picMkLst>
        </pc:picChg>
      </pc:sldChg>
      <pc:sldChg chg="delSp mod">
        <pc:chgData name="佐竹　善幸" userId="d0f2b9ee-c021-4d85-8231-b002312cc65e" providerId="ADAL" clId="{09AAABA4-C9F8-411E-BAE3-B5B9C5D89EDF}" dt="2025-10-14T07:13:54.185" v="3" actId="478"/>
        <pc:sldMkLst>
          <pc:docMk/>
          <pc:sldMk cId="1296010470" sldId="262"/>
        </pc:sldMkLst>
        <pc:spChg chg="del">
          <ac:chgData name="佐竹　善幸" userId="d0f2b9ee-c021-4d85-8231-b002312cc65e" providerId="ADAL" clId="{09AAABA4-C9F8-411E-BAE3-B5B9C5D89EDF}" dt="2025-10-14T07:13:53.306" v="2" actId="478"/>
          <ac:spMkLst>
            <pc:docMk/>
            <pc:sldMk cId="1296010470" sldId="262"/>
            <ac:spMk id="3" creationId="{00000000-0000-0000-0000-000000000000}"/>
          </ac:spMkLst>
        </pc:spChg>
        <pc:picChg chg="del">
          <ac:chgData name="佐竹　善幸" userId="d0f2b9ee-c021-4d85-8231-b002312cc65e" providerId="ADAL" clId="{09AAABA4-C9F8-411E-BAE3-B5B9C5D89EDF}" dt="2025-10-14T07:13:54.185" v="3" actId="478"/>
          <ac:picMkLst>
            <pc:docMk/>
            <pc:sldMk cId="1296010470" sldId="262"/>
            <ac:picMk id="19" creationId="{15D192F1-FDD1-4DE5-A885-ABCD8AD79764}"/>
          </ac:picMkLst>
        </pc:picChg>
      </pc:sldChg>
      <pc:sldChg chg="delSp mod">
        <pc:chgData name="佐竹　善幸" userId="d0f2b9ee-c021-4d85-8231-b002312cc65e" providerId="ADAL" clId="{09AAABA4-C9F8-411E-BAE3-B5B9C5D89EDF}" dt="2025-10-14T07:13:59.518" v="5" actId="478"/>
        <pc:sldMkLst>
          <pc:docMk/>
          <pc:sldMk cId="2644845016" sldId="263"/>
        </pc:sldMkLst>
        <pc:spChg chg="del">
          <ac:chgData name="佐竹　善幸" userId="d0f2b9ee-c021-4d85-8231-b002312cc65e" providerId="ADAL" clId="{09AAABA4-C9F8-411E-BAE3-B5B9C5D89EDF}" dt="2025-10-14T07:13:57.963" v="4" actId="478"/>
          <ac:spMkLst>
            <pc:docMk/>
            <pc:sldMk cId="2644845016" sldId="263"/>
            <ac:spMk id="3" creationId="{00000000-0000-0000-0000-000000000000}"/>
          </ac:spMkLst>
        </pc:spChg>
        <pc:picChg chg="del">
          <ac:chgData name="佐竹　善幸" userId="d0f2b9ee-c021-4d85-8231-b002312cc65e" providerId="ADAL" clId="{09AAABA4-C9F8-411E-BAE3-B5B9C5D89EDF}" dt="2025-10-14T07:13:59.518" v="5" actId="478"/>
          <ac:picMkLst>
            <pc:docMk/>
            <pc:sldMk cId="2644845016" sldId="263"/>
            <ac:picMk id="19" creationId="{15D192F1-FDD1-4DE5-A885-ABCD8AD7976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188"/>
          </a:xfrm>
          <a:prstGeom prst="rect">
            <a:avLst/>
          </a:prstGeom>
        </p:spPr>
        <p:txBody>
          <a:bodyPr vert="horz" lIns="90802" tIns="45401" rIns="90802" bIns="4540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188"/>
          </a:xfrm>
          <a:prstGeom prst="rect">
            <a:avLst/>
          </a:prstGeom>
        </p:spPr>
        <p:txBody>
          <a:bodyPr vert="horz" lIns="90802" tIns="45401" rIns="90802" bIns="4540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02" tIns="45401" rIns="90802" bIns="454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2"/>
            <a:ext cx="5388610" cy="3886110"/>
          </a:xfrm>
          <a:prstGeom prst="rect">
            <a:avLst/>
          </a:prstGeom>
        </p:spPr>
        <p:txBody>
          <a:bodyPr vert="horz" lIns="90802" tIns="45401" rIns="90802" bIns="454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4303"/>
            <a:ext cx="2918830" cy="495187"/>
          </a:xfrm>
          <a:prstGeom prst="rect">
            <a:avLst/>
          </a:prstGeom>
        </p:spPr>
        <p:txBody>
          <a:bodyPr vert="horz" lIns="90802" tIns="45401" rIns="90802" bIns="4540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4303"/>
            <a:ext cx="2918830" cy="495187"/>
          </a:xfrm>
          <a:prstGeom prst="rect">
            <a:avLst/>
          </a:prstGeom>
        </p:spPr>
        <p:txBody>
          <a:bodyPr vert="horz" lIns="90802" tIns="45401" rIns="90802" bIns="4540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7" y="-1"/>
            <a:ext cx="7775575" cy="1090164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57550" y="1170278"/>
            <a:ext cx="7316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金融経済教育講座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6304" y="1759746"/>
            <a:ext cx="76325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「知っておきたいお金の話」</a:t>
            </a:r>
            <a:endParaRPr lang="en-US" altLang="ja-JP" sz="4400" b="1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＜シニア向け講座＞</a:t>
            </a:r>
            <a:endParaRPr lang="ja-JP" altLang="en-US" sz="44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75231" y="5861656"/>
            <a:ext cx="1719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受 講無 料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618448" y="5817366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日 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618448" y="6277154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会 場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18448" y="670775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対 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18448" y="716510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講 師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426332" y="5553133"/>
            <a:ext cx="337784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lang="ja-JP" altLang="en-US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●●～●●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</a:p>
          <a:p>
            <a:endParaRPr lang="ja-JP" altLang="en-US" sz="2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411812" y="6762286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シニア層（６０代以上）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411812" y="7204247"/>
            <a:ext cx="41982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Ｊｰ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FLEC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講師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558969" y="7827095"/>
            <a:ext cx="4661228" cy="305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endParaRPr lang="ja-JP" altLang="en-US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226969" y="9007213"/>
            <a:ext cx="274947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</a:t>
            </a:r>
            <a:r>
              <a:rPr lang="ja-JP" altLang="en-US" sz="2500" dirty="0" err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ー</a:t>
            </a:r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●●●●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202612" y="9444591"/>
            <a:ext cx="38862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192715" y="9788941"/>
            <a:ext cx="18473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746" y="9071000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90653" y="9444717"/>
            <a:ext cx="1847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ja-JP" altLang="en-US" sz="16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9747" y="9783271"/>
            <a:ext cx="607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77D2C80-B265-4095-BA3E-4DDDEE25FF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812" y="3544216"/>
            <a:ext cx="2669261" cy="2001948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4646339-5AEE-4A8A-9D23-421A5EB39E38}"/>
              </a:ext>
            </a:extLst>
          </p:cNvPr>
          <p:cNvSpPr/>
          <p:nvPr/>
        </p:nvSpPr>
        <p:spPr bwMode="white">
          <a:xfrm>
            <a:off x="400885" y="9038964"/>
            <a:ext cx="3796845" cy="72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21D56B-D8AD-4621-A5C0-74C2F7DB622F}"/>
              </a:ext>
            </a:extLst>
          </p:cNvPr>
          <p:cNvSpPr/>
          <p:nvPr/>
        </p:nvSpPr>
        <p:spPr>
          <a:xfrm>
            <a:off x="1192715" y="9788941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</a:t>
            </a:r>
            <a:r>
              <a:rPr lang="ja-JP" altLang="en-US" sz="2000" dirty="0" err="1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ー</a:t>
            </a:r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●●●●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DEA2D67-93D1-4BDB-BD50-F2604C0E6318}"/>
              </a:ext>
            </a:extLst>
          </p:cNvPr>
          <p:cNvSpPr/>
          <p:nvPr/>
        </p:nvSpPr>
        <p:spPr>
          <a:xfrm>
            <a:off x="3426332" y="6343107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●●市民センター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9C4F91B-F9D2-47AB-888E-2163489184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787" y="8992504"/>
            <a:ext cx="1305441" cy="1388767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A11319-4515-4B42-9ED5-A764B46EFA3A}"/>
              </a:ext>
            </a:extLst>
          </p:cNvPr>
          <p:cNvSpPr/>
          <p:nvPr/>
        </p:nvSpPr>
        <p:spPr>
          <a:xfrm>
            <a:off x="421038" y="3896825"/>
            <a:ext cx="5129394" cy="1372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シニアの方を対象に、これからの生活設計や</a:t>
            </a:r>
            <a:endParaRPr lang="en-US" altLang="ja-JP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セカンドライフにおける収入・支出、</a:t>
            </a:r>
            <a:endParaRPr lang="en-US" altLang="ja-JP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資産寿命の延伸、金融トラブルなどについて、講義や個人ワークを通じて学びます。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89FDDDF-C8FA-44C2-A4A2-B80FF75AFA70}"/>
              </a:ext>
            </a:extLst>
          </p:cNvPr>
          <p:cNvSpPr/>
          <p:nvPr/>
        </p:nvSpPr>
        <p:spPr bwMode="white">
          <a:xfrm>
            <a:off x="421038" y="7697337"/>
            <a:ext cx="7103460" cy="900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BFB6EA4-3568-41D0-B70C-7A02CB11C2FF}"/>
              </a:ext>
            </a:extLst>
          </p:cNvPr>
          <p:cNvSpPr/>
          <p:nvPr/>
        </p:nvSpPr>
        <p:spPr>
          <a:xfrm>
            <a:off x="350148" y="7665675"/>
            <a:ext cx="7103460" cy="1246995"/>
          </a:xfrm>
          <a:prstGeom prst="roundRect">
            <a:avLst>
              <a:gd name="adj" fmla="val 24876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1D78EA3C-319D-4574-92E3-50C8157CC6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777" y="9316395"/>
            <a:ext cx="966401" cy="1028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D3B2B88-3F27-4129-8FFE-A1D87483C9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295" y="9590729"/>
            <a:ext cx="708694" cy="754416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E1B0E03-7AAC-41B4-A9A8-5BA1AE84F989}"/>
              </a:ext>
            </a:extLst>
          </p:cNvPr>
          <p:cNvSpPr txBox="1"/>
          <p:nvPr/>
        </p:nvSpPr>
        <p:spPr>
          <a:xfrm>
            <a:off x="2324798" y="7690720"/>
            <a:ext cx="5100629" cy="123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5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</a:pPr>
            <a:r>
              <a:rPr lang="ja-JP" altLang="en-US" sz="17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金融経済教育推進機構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（通称：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『J-FLEC』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（ジェイ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-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フレック）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）は、特別の法律に基づき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国の認可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を受け、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 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中立・公正な立場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から、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官民一体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</a:t>
            </a:r>
            <a:r>
              <a:rPr lang="ja-JP" altLang="ja-JP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を推進する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唯一の公的機関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です。</a:t>
            </a:r>
            <a:endParaRPr lang="en-US" altLang="ja-JP" sz="1500" dirty="0">
              <a:latin typeface="BIZ UDPゴシック" panose="020B0400000000000000" pitchFamily="50" charset="-128"/>
              <a:ea typeface="BIZ UDPゴシック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60007F-E858-4570-B58E-E63284FC36FE}"/>
              </a:ext>
            </a:extLst>
          </p:cNvPr>
          <p:cNvSpPr txBox="1"/>
          <p:nvPr/>
        </p:nvSpPr>
        <p:spPr>
          <a:xfrm>
            <a:off x="460628" y="9068565"/>
            <a:ext cx="2749471" cy="7096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ご予約・お問い合わせ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●●市民センター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0" name="図 19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414268C9-A6F0-ED96-B890-A88774B3A3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84" y="7948254"/>
            <a:ext cx="1892314" cy="66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7" y="-1"/>
            <a:ext cx="7775575" cy="1090164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57550" y="1170278"/>
            <a:ext cx="7316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金融経済教育講座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6304" y="1701996"/>
            <a:ext cx="76325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「知っておきたいお金の話」</a:t>
            </a:r>
            <a:endParaRPr lang="en-US" altLang="ja-JP" sz="4400" b="1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lang="ja-JP" altLang="en-US" sz="320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＜社会人向け</a:t>
            </a:r>
            <a:r>
              <a:rPr lang="ja-JP" altLang="en-US" sz="32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講座＞　</a:t>
            </a:r>
            <a:endParaRPr lang="en-US" altLang="ja-JP" sz="32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75231" y="5861656"/>
            <a:ext cx="1719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受 講無 料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618448" y="5817366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日 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618448" y="6277154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会 場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18448" y="670775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対 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18448" y="716510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講 師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426332" y="5553133"/>
            <a:ext cx="337784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lang="ja-JP" altLang="en-US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●●～●●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</a:p>
          <a:p>
            <a:endParaRPr lang="ja-JP" altLang="en-US" sz="2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411812" y="6762286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社会人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主に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40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歳代を想定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411812" y="7204247"/>
            <a:ext cx="41982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Ｊｰ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FLEC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講師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558969" y="7827095"/>
            <a:ext cx="4661228" cy="305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endParaRPr lang="ja-JP" altLang="en-US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226969" y="9007213"/>
            <a:ext cx="274947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</a:t>
            </a:r>
            <a:r>
              <a:rPr lang="ja-JP" altLang="en-US" sz="2500" dirty="0" err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ー</a:t>
            </a:r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●●●●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202612" y="9444591"/>
            <a:ext cx="38862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192715" y="9788941"/>
            <a:ext cx="18473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746" y="9071000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90653" y="9444717"/>
            <a:ext cx="1847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ja-JP" altLang="en-US" sz="16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9747" y="9783271"/>
            <a:ext cx="607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77D2C80-B265-4095-BA3E-4DDDEE25FF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812" y="3544216"/>
            <a:ext cx="2669261" cy="2001948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4646339-5AEE-4A8A-9D23-421A5EB39E38}"/>
              </a:ext>
            </a:extLst>
          </p:cNvPr>
          <p:cNvSpPr/>
          <p:nvPr/>
        </p:nvSpPr>
        <p:spPr bwMode="white">
          <a:xfrm>
            <a:off x="400885" y="9038964"/>
            <a:ext cx="3796845" cy="72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21D56B-D8AD-4621-A5C0-74C2F7DB622F}"/>
              </a:ext>
            </a:extLst>
          </p:cNvPr>
          <p:cNvSpPr/>
          <p:nvPr/>
        </p:nvSpPr>
        <p:spPr>
          <a:xfrm>
            <a:off x="1192715" y="9788941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</a:t>
            </a:r>
            <a:r>
              <a:rPr lang="ja-JP" altLang="en-US" sz="2000" dirty="0" err="1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ー</a:t>
            </a:r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●●●●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DEA2D67-93D1-4BDB-BD50-F2604C0E6318}"/>
              </a:ext>
            </a:extLst>
          </p:cNvPr>
          <p:cNvSpPr/>
          <p:nvPr/>
        </p:nvSpPr>
        <p:spPr>
          <a:xfrm>
            <a:off x="3426332" y="6343107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●●市民センター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9C4F91B-F9D2-47AB-888E-2163489184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787" y="8992504"/>
            <a:ext cx="1305441" cy="1388767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A11319-4515-4B42-9ED5-A764B46EFA3A}"/>
              </a:ext>
            </a:extLst>
          </p:cNvPr>
          <p:cNvSpPr/>
          <p:nvPr/>
        </p:nvSpPr>
        <p:spPr>
          <a:xfrm>
            <a:off x="381535" y="3986313"/>
            <a:ext cx="5129394" cy="1039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社会人を対象に、生活設計の見直しや資産形成、金融トラブルなどについて、講義や個人ワークを通じて学びます。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89FDDDF-C8FA-44C2-A4A2-B80FF75AFA70}"/>
              </a:ext>
            </a:extLst>
          </p:cNvPr>
          <p:cNvSpPr/>
          <p:nvPr/>
        </p:nvSpPr>
        <p:spPr bwMode="white">
          <a:xfrm>
            <a:off x="421038" y="7697337"/>
            <a:ext cx="7103460" cy="900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BFB6EA4-3568-41D0-B70C-7A02CB11C2FF}"/>
              </a:ext>
            </a:extLst>
          </p:cNvPr>
          <p:cNvSpPr/>
          <p:nvPr/>
        </p:nvSpPr>
        <p:spPr>
          <a:xfrm>
            <a:off x="350148" y="7665675"/>
            <a:ext cx="7103460" cy="1246995"/>
          </a:xfrm>
          <a:prstGeom prst="roundRect">
            <a:avLst>
              <a:gd name="adj" fmla="val 24876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1D78EA3C-319D-4574-92E3-50C8157CC6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777" y="9316395"/>
            <a:ext cx="966401" cy="1028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D3B2B88-3F27-4129-8FFE-A1D87483C9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295" y="9590729"/>
            <a:ext cx="708694" cy="75441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60007F-E858-4570-B58E-E63284FC36FE}"/>
              </a:ext>
            </a:extLst>
          </p:cNvPr>
          <p:cNvSpPr txBox="1"/>
          <p:nvPr/>
        </p:nvSpPr>
        <p:spPr>
          <a:xfrm>
            <a:off x="460628" y="9068565"/>
            <a:ext cx="2749471" cy="7096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ご予約・お問い合わせ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●●市民センター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7" name="図 16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2A4607E0-9162-B916-F1AA-0A17B56315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84" y="7987149"/>
            <a:ext cx="1892314" cy="660286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4B98C27-73D0-EC8F-594D-302AEEDF6E5E}"/>
              </a:ext>
            </a:extLst>
          </p:cNvPr>
          <p:cNvSpPr txBox="1"/>
          <p:nvPr/>
        </p:nvSpPr>
        <p:spPr>
          <a:xfrm>
            <a:off x="2324798" y="7690720"/>
            <a:ext cx="5100629" cy="123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5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</a:pPr>
            <a:r>
              <a:rPr lang="ja-JP" altLang="en-US" sz="17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金融経済教育推進機構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（通称：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『J-FLEC』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（ジェイ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-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フレック）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）は、特別の法律に基づき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国の認可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を受け、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 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中立・公正な立場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から、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官民一体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</a:t>
            </a:r>
            <a:r>
              <a:rPr lang="ja-JP" altLang="ja-JP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を推進する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唯一の公的機関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です。</a:t>
            </a:r>
            <a:endParaRPr lang="en-US" altLang="ja-JP" sz="1500" dirty="0">
              <a:latin typeface="BIZ UDPゴシック" panose="020B0400000000000000" pitchFamily="50" charset="-128"/>
              <a:ea typeface="BIZ UDPゴシック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01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7" y="-1"/>
            <a:ext cx="7775575" cy="1090164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57550" y="1170278"/>
            <a:ext cx="7316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金融経済教育講座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6304" y="1759746"/>
            <a:ext cx="76325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「知っておきたいお金の話」</a:t>
            </a:r>
            <a:endParaRPr lang="en-US" altLang="ja-JP" sz="4400" b="1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＜親子向け講座＞</a:t>
            </a:r>
            <a:endParaRPr lang="ja-JP" altLang="en-US" sz="44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75231" y="5861656"/>
            <a:ext cx="1719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受 講無 料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618448" y="5817366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日 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618448" y="6277154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会 場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18448" y="670775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対 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18448" y="716510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>
                <a:solidFill>
                  <a:srgbClr val="009B6D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講 師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426332" y="5553133"/>
            <a:ext cx="337784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lang="ja-JP" altLang="en-US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●●～●●</a:t>
            </a:r>
            <a:r>
              <a:rPr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: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</a:t>
            </a:r>
          </a:p>
          <a:p>
            <a:endParaRPr lang="ja-JP" altLang="en-US" sz="2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411812" y="6762286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主に小学校低学年の子どもとその保護者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411812" y="7204247"/>
            <a:ext cx="41982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Ｊｰ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FLEC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講師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558969" y="7827095"/>
            <a:ext cx="4661228" cy="305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endParaRPr lang="ja-JP" altLang="en-US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226969" y="9007213"/>
            <a:ext cx="274947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</a:t>
            </a:r>
            <a:r>
              <a:rPr lang="ja-JP" altLang="en-US" sz="2500" dirty="0" err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ー</a:t>
            </a:r>
            <a:r>
              <a:rPr lang="ja-JP" altLang="en-US" sz="25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●●●●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202612" y="9444591"/>
            <a:ext cx="38862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192715" y="9788941"/>
            <a:ext cx="18473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ja-JP" altLang="en-US" sz="15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746" y="9071000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90653" y="9444717"/>
            <a:ext cx="1847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ja-JP" altLang="en-US" sz="1600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9747" y="9783271"/>
            <a:ext cx="607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800" dirty="0">
                <a:solidFill>
                  <a:schemeClr val="bg1"/>
                </a:solidFill>
                <a:latin typeface="Arial" panose="020B0604020202020204" pitchFamily="34" charset="0"/>
                <a:ea typeface="HGSｺﾞｼｯｸE" panose="020B0900000000000000" pitchFamily="50" charset="-128"/>
                <a:cs typeface="Arial" panose="020B0604020202020204" pitchFamily="34" charset="0"/>
              </a:rPr>
              <a:t>TEL</a:t>
            </a:r>
            <a:endParaRPr lang="ja-JP" altLang="en-US" sz="1800" dirty="0">
              <a:solidFill>
                <a:schemeClr val="bg1"/>
              </a:solidFill>
              <a:latin typeface="Arial" panose="020B0604020202020204" pitchFamily="34" charset="0"/>
              <a:ea typeface="HGSｺﾞｼｯｸE" panose="020B0900000000000000" pitchFamily="50" charset="-128"/>
              <a:cs typeface="Arial" panose="020B0604020202020204" pitchFamily="34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77D2C80-B265-4095-BA3E-4DDDEE25FF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812" y="3544216"/>
            <a:ext cx="2669261" cy="2001948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4646339-5AEE-4A8A-9D23-421A5EB39E38}"/>
              </a:ext>
            </a:extLst>
          </p:cNvPr>
          <p:cNvSpPr/>
          <p:nvPr/>
        </p:nvSpPr>
        <p:spPr bwMode="white">
          <a:xfrm>
            <a:off x="400885" y="9038964"/>
            <a:ext cx="3796845" cy="72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21D56B-D8AD-4621-A5C0-74C2F7DB622F}"/>
              </a:ext>
            </a:extLst>
          </p:cNvPr>
          <p:cNvSpPr/>
          <p:nvPr/>
        </p:nvSpPr>
        <p:spPr>
          <a:xfrm>
            <a:off x="1192715" y="9788941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</a:t>
            </a:r>
            <a:r>
              <a:rPr lang="ja-JP" altLang="en-US" sz="2000" dirty="0" err="1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ー</a:t>
            </a:r>
            <a:r>
              <a:rPr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●●●●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DEA2D67-93D1-4BDB-BD50-F2604C0E6318}"/>
              </a:ext>
            </a:extLst>
          </p:cNvPr>
          <p:cNvSpPr/>
          <p:nvPr/>
        </p:nvSpPr>
        <p:spPr>
          <a:xfrm>
            <a:off x="3426332" y="6343107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●●市民センター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9C4F91B-F9D2-47AB-888E-2163489184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787" y="8992504"/>
            <a:ext cx="1305441" cy="1388767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A11319-4515-4B42-9ED5-A764B46EFA3A}"/>
              </a:ext>
            </a:extLst>
          </p:cNvPr>
          <p:cNvSpPr/>
          <p:nvPr/>
        </p:nvSpPr>
        <p:spPr>
          <a:xfrm>
            <a:off x="350148" y="4039633"/>
            <a:ext cx="5129394" cy="1039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小学校低学年の親子を対象に、</a:t>
            </a:r>
            <a:r>
              <a:rPr lang="ja-JP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お金のことやおこづかいの使い方・貯め方などをクイズ形式で学びます。お子様向けの貯金箱製作もあります。</a:t>
            </a:r>
            <a:endParaRPr lang="ja-JP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89FDDDF-C8FA-44C2-A4A2-B80FF75AFA70}"/>
              </a:ext>
            </a:extLst>
          </p:cNvPr>
          <p:cNvSpPr/>
          <p:nvPr/>
        </p:nvSpPr>
        <p:spPr bwMode="white">
          <a:xfrm>
            <a:off x="421038" y="7697337"/>
            <a:ext cx="7103460" cy="900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BFB6EA4-3568-41D0-B70C-7A02CB11C2FF}"/>
              </a:ext>
            </a:extLst>
          </p:cNvPr>
          <p:cNvSpPr/>
          <p:nvPr/>
        </p:nvSpPr>
        <p:spPr>
          <a:xfrm>
            <a:off x="364033" y="7641093"/>
            <a:ext cx="7103460" cy="1246995"/>
          </a:xfrm>
          <a:prstGeom prst="roundRect">
            <a:avLst>
              <a:gd name="adj" fmla="val 24876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1D78EA3C-319D-4574-92E3-50C8157CC6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777" y="9316395"/>
            <a:ext cx="966401" cy="1028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D3B2B88-3F27-4129-8FFE-A1D87483C9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295" y="9590729"/>
            <a:ext cx="708694" cy="75441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60007F-E858-4570-B58E-E63284FC36FE}"/>
              </a:ext>
            </a:extLst>
          </p:cNvPr>
          <p:cNvSpPr txBox="1"/>
          <p:nvPr/>
        </p:nvSpPr>
        <p:spPr>
          <a:xfrm>
            <a:off x="460628" y="9068565"/>
            <a:ext cx="2749471" cy="7096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ご予約・お問い合わせ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●●市民センター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7" name="図 16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B67B3075-6B5D-26A1-3B88-F6CD73160FA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56" y="7929005"/>
            <a:ext cx="1892314" cy="660286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D4F0088-CF38-6DA9-1961-E27179623020}"/>
              </a:ext>
            </a:extLst>
          </p:cNvPr>
          <p:cNvSpPr txBox="1"/>
          <p:nvPr/>
        </p:nvSpPr>
        <p:spPr>
          <a:xfrm>
            <a:off x="2310970" y="7690720"/>
            <a:ext cx="5114457" cy="123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5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</a:pPr>
            <a:r>
              <a:rPr lang="ja-JP" altLang="en-US" sz="17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金融経済教育推進機構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（通称：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『J-FLEC』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（ジェイ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-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フレック）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）は、特別の法律に基づき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国の認可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を受け、</a:t>
            </a:r>
            <a:r>
              <a:rPr lang="en-US" altLang="ja-JP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 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中立・公正な立場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から、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官民一体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</a:t>
            </a:r>
            <a:r>
              <a:rPr lang="ja-JP" altLang="ja-JP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金融経済教育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を推進する</a:t>
            </a:r>
            <a:r>
              <a:rPr lang="ja-JP" altLang="en-US" sz="15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唯一の公的</a:t>
            </a:r>
            <a:r>
              <a:rPr lang="ja-JP" altLang="en-US" sz="15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機関</a:t>
            </a:r>
            <a:r>
              <a:rPr lang="ja-JP" altLang="en-US" sz="1500" dirty="0">
                <a:latin typeface="BIZ UDPゴシック" panose="020B0400000000000000" pitchFamily="50" charset="-128"/>
                <a:ea typeface="BIZ UDPゴシック"/>
                <a:cs typeface="Meiryo UI" panose="020B0604030504040204" pitchFamily="50" charset="-128"/>
              </a:rPr>
              <a:t>です。</a:t>
            </a:r>
            <a:endParaRPr lang="en-US" altLang="ja-JP" sz="1500" dirty="0">
              <a:latin typeface="BIZ UDPゴシック" panose="020B0400000000000000" pitchFamily="50" charset="-128"/>
              <a:ea typeface="BIZ UDPゴシック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84501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e7b7e9-20a3-4177-8916-b57e0627934f">
      <Terms xmlns="http://schemas.microsoft.com/office/infopath/2007/PartnerControls"/>
    </lcf76f155ced4ddcb4097134ff3c332f>
    <TaxCatchAll xmlns="d6d86cc1-62ec-4133-8a9b-c65e10c7da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6BA33117DD98E4188E28DDEE232A4C3" ma:contentTypeVersion="13" ma:contentTypeDescription="新しいドキュメントを作成します。" ma:contentTypeScope="" ma:versionID="eb8f53d71a24a87ddf76a66c320c201e">
  <xsd:schema xmlns:xsd="http://www.w3.org/2001/XMLSchema" xmlns:xs="http://www.w3.org/2001/XMLSchema" xmlns:p="http://schemas.microsoft.com/office/2006/metadata/properties" xmlns:ns2="45e7b7e9-20a3-4177-8916-b57e0627934f" xmlns:ns3="d6d86cc1-62ec-4133-8a9b-c65e10c7dabb" targetNamespace="http://schemas.microsoft.com/office/2006/metadata/properties" ma:root="true" ma:fieldsID="d61accbf7ac38b0260cfb355387eff87" ns2:_="" ns3:_="">
    <xsd:import namespace="45e7b7e9-20a3-4177-8916-b57e0627934f"/>
    <xsd:import namespace="d6d86cc1-62ec-4133-8a9b-c65e10c7da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e7b7e9-20a3-4177-8916-b57e062793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d86cc1-62ec-4133-8a9b-c65e10c7da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77aba8-267c-4589-85d2-648f3b9e202f}" ma:internalName="TaxCatchAll" ma:showField="CatchAllData" ma:web="d6d86cc1-62ec-4133-8a9b-c65e10c7d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C41543-92D6-49A3-95AA-01C15E945A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6F5E1A-76DB-4870-909D-EF0B9315F19D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8f38f251-809d-47d2-aad9-ddd3482e23f3"/>
    <ds:schemaRef ds:uri="http://schemas.microsoft.com/office/infopath/2007/PartnerControls"/>
    <ds:schemaRef ds:uri="http://schemas.openxmlformats.org/package/2006/metadata/core-properties"/>
    <ds:schemaRef ds:uri="50b2c54b-1d7f-41e1-b700-9d0f7cee67b9"/>
  </ds:schemaRefs>
</ds:datastoreItem>
</file>

<file path=customXml/itemProps3.xml><?xml version="1.0" encoding="utf-8"?>
<ds:datastoreItem xmlns:ds="http://schemas.openxmlformats.org/officeDocument/2006/customXml" ds:itemID="{15B17338-B2BD-4A13-9FCD-C7B6FBB89279}"/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480</TotalTime>
  <Words>512</Words>
  <PresentationFormat>ユーザー設定</PresentationFormat>
  <Paragraphs>65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BIZ UDPゴシック</vt:lpstr>
      <vt:lpstr>BIZ UDゴシック</vt:lpstr>
      <vt:lpstr>HGSｺﾞｼｯｸE</vt:lpstr>
      <vt:lpstr>HGSｺﾞｼｯｸM</vt:lpstr>
      <vt:lpstr>HGS創英角ｺﾞｼｯｸUB</vt:lpstr>
      <vt:lpstr>HG丸ｺﾞｼｯｸM-PRO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公民館・公共施設向け出張講義チラシ（ご案内用）</dc:title>
  <dc:creator>金融経済教育推進機構</dc:creator>
  <cp:lastPrinted>2025-07-23T05:26:43Z</cp:lastPrinted>
  <dcterms:created xsi:type="dcterms:W3CDTF">2013-08-07T01:16:52Z</dcterms:created>
  <dcterms:modified xsi:type="dcterms:W3CDTF">2025-10-14T07:14:07Z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0x01010066BA33117DD98E4188E28DDEE232A4C3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2025-07-28T08:46:58Z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5287c74b-5bf4-4e7d-bd87-8e3c8925f039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  <property fmtid="{D5CDD505-2E9C-101B-9397-08002B2CF9AE}" pid="11" name="MediaServiceImageTags">
    <vt:lpwstr/>
  </property>
</Properties>
</file>