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revisionInfo.xml" ContentType="application/vnd.ms-powerpoint.revisioninfo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6858000" cy="9144000" type="screen4x3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FF99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2390" y="6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E8DA7-8C8F-4ED7-B078-F00D23A88324}" type="datetimeFigureOut">
              <a:rPr kumimoji="1" lang="ja-JP" altLang="en-US" smtClean="0"/>
              <a:t>2018/6/12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7C8B0-DD68-4BFB-943E-572ACB153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394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4DE7D6-FFE2-4B5F-9F9D-4EA730180BDC}" type="datetimeFigureOut">
              <a:rPr kumimoji="1" lang="ja-JP" altLang="en-US" smtClean="0"/>
              <a:t>2018/6/12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841375"/>
            <a:ext cx="1704975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425" y="3241675"/>
            <a:ext cx="7893050" cy="2652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AC6A9-33B6-4985-BBF5-C843B1570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934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2018/6/12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234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2018/6/12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237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2018/6/12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2167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2018/6/12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9443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2018/6/12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638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2018/6/12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63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2018/6/12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757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2018/6/12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33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2018/6/12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987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2018/6/12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771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AF919-03D7-44BF-A6C7-DE32BCB36F44}" type="datetimeFigureOut">
              <a:rPr kumimoji="1" lang="ja-JP" altLang="en-US" smtClean="0"/>
              <a:t>2018/6/12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247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AF919-03D7-44BF-A6C7-DE32BCB36F44}" type="datetimeFigureOut">
              <a:rPr kumimoji="1" lang="ja-JP" altLang="en-US" smtClean="0"/>
              <a:t>2018/6/12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3EE19-4959-4267-99B9-809C5028C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630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252000" y="827584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１．預金の「安全・便利・お得」とは、どのようなことを指すのでしょうか。</a:t>
            </a:r>
            <a:endParaRPr lang="en-US" altLang="ja-JP" sz="1400" b="1" dirty="0">
              <a:solidFill>
                <a:prstClr val="black">
                  <a:lumMod val="65000"/>
                  <a:lumOff val="3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班で話し合って、まとめてみましょう。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009485"/>
              </p:ext>
            </p:extLst>
          </p:nvPr>
        </p:nvGraphicFramePr>
        <p:xfrm>
          <a:off x="254713" y="1500959"/>
          <a:ext cx="6277434" cy="4181088"/>
        </p:xfrm>
        <a:graphic>
          <a:graphicData uri="http://schemas.openxmlformats.org/drawingml/2006/table">
            <a:tbl>
              <a:tblPr firstRow="1" bandRow="1"/>
              <a:tblGrid>
                <a:gridCol w="2092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2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24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8">
                <a:tc>
                  <a:txBody>
                    <a:bodyPr/>
                    <a:lstStyle>
                      <a:lvl1pPr marL="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安全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便利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お得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9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0049">
                <a:tc>
                  <a:txBody>
                    <a:bodyPr/>
                    <a:lstStyle>
                      <a:lvl1pPr marL="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en-US" altLang="ja-JP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endParaRPr kumimoji="1" lang="en-US" altLang="ja-JP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endParaRPr kumimoji="1" lang="en-US" altLang="ja-JP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endParaRPr kumimoji="1" lang="ja-JP" altLang="en-US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en-US" altLang="ja-JP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endParaRPr kumimoji="1" lang="en-US" altLang="ja-JP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endParaRPr kumimoji="1" lang="en-US" altLang="ja-JP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endParaRPr kumimoji="1" lang="en-US" altLang="ja-JP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endParaRPr kumimoji="1" lang="en-US" altLang="ja-JP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endParaRPr kumimoji="1" lang="en-US" altLang="ja-JP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endParaRPr kumimoji="1" lang="en-US" altLang="ja-JP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endParaRPr kumimoji="1" lang="en-US" altLang="ja-JP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endParaRPr kumimoji="1" lang="en-US" altLang="ja-JP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endParaRPr kumimoji="1" lang="ja-JP" altLang="en-US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37D8D00-AD55-43DE-B65A-3373BA32F487}"/>
              </a:ext>
            </a:extLst>
          </p:cNvPr>
          <p:cNvSpPr txBox="1"/>
          <p:nvPr/>
        </p:nvSpPr>
        <p:spPr>
          <a:xfrm>
            <a:off x="252000" y="6028076"/>
            <a:ext cx="6480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２．「銀行口座」を開設する時に必要なものを書いてみましょう。</a:t>
            </a:r>
            <a:endParaRPr lang="en-US" altLang="ja-JP" sz="1400" b="1" dirty="0">
              <a:solidFill>
                <a:prstClr val="black">
                  <a:lumMod val="65000"/>
                  <a:lumOff val="3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3A48F3EB-186A-4677-8C61-73CD9FBCB666}"/>
              </a:ext>
            </a:extLst>
          </p:cNvPr>
          <p:cNvCxnSpPr/>
          <p:nvPr/>
        </p:nvCxnSpPr>
        <p:spPr>
          <a:xfrm>
            <a:off x="482709" y="6813421"/>
            <a:ext cx="5976664" cy="0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9E8A9C8F-B6EB-4CA6-8D62-8DC9322E7EAF}"/>
              </a:ext>
            </a:extLst>
          </p:cNvPr>
          <p:cNvCxnSpPr/>
          <p:nvPr/>
        </p:nvCxnSpPr>
        <p:spPr>
          <a:xfrm>
            <a:off x="482709" y="7245469"/>
            <a:ext cx="5976664" cy="0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AC7C3050-2786-4FA5-9884-AEC70A5B32DD}"/>
              </a:ext>
            </a:extLst>
          </p:cNvPr>
          <p:cNvCxnSpPr/>
          <p:nvPr/>
        </p:nvCxnSpPr>
        <p:spPr>
          <a:xfrm>
            <a:off x="482709" y="7677517"/>
            <a:ext cx="5976664" cy="0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83B18F4-95B2-4EAE-8005-2C7F94E73F1F}"/>
              </a:ext>
            </a:extLst>
          </p:cNvPr>
          <p:cNvSpPr/>
          <p:nvPr/>
        </p:nvSpPr>
        <p:spPr>
          <a:xfrm>
            <a:off x="282568" y="6444208"/>
            <a:ext cx="6314784" cy="1633836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E48BC64-D46F-496F-B144-60A8D8B70D9A}"/>
              </a:ext>
            </a:extLst>
          </p:cNvPr>
          <p:cNvSpPr txBox="1"/>
          <p:nvPr/>
        </p:nvSpPr>
        <p:spPr>
          <a:xfrm>
            <a:off x="144000" y="144000"/>
            <a:ext cx="67829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お金を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貯める ②どうしてお金を預けるの？</a:t>
            </a:r>
            <a:endParaRPr kumimoji="1" lang="ja-JP" alt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FDF211D-1ECA-4679-91FB-9A2D2B0591D1}"/>
              </a:ext>
            </a:extLst>
          </p:cNvPr>
          <p:cNvCxnSpPr>
            <a:cxnSpLocks/>
          </p:cNvCxnSpPr>
          <p:nvPr/>
        </p:nvCxnSpPr>
        <p:spPr>
          <a:xfrm>
            <a:off x="44624" y="677428"/>
            <a:ext cx="6734936" cy="0"/>
          </a:xfrm>
          <a:prstGeom prst="line">
            <a:avLst/>
          </a:prstGeom>
          <a:ln w="317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E547404-40BA-450A-9970-0CE9BC53EF86}"/>
              </a:ext>
            </a:extLst>
          </p:cNvPr>
          <p:cNvSpPr txBox="1"/>
          <p:nvPr/>
        </p:nvSpPr>
        <p:spPr>
          <a:xfrm>
            <a:off x="3429000" y="362966"/>
            <a:ext cx="33505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年　　　 組　　　番 名前</a:t>
            </a:r>
          </a:p>
        </p:txBody>
      </p:sp>
    </p:spTree>
    <p:extLst>
      <p:ext uri="{BB962C8B-B14F-4D97-AF65-F5344CB8AC3E}">
        <p14:creationId xmlns:p14="http://schemas.microsoft.com/office/powerpoint/2010/main" val="2482274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D0FBD89B-9C1E-418D-B216-357AA7D8A22A}"/>
</file>

<file path=customXml/itemProps2.xml><?xml version="1.0" encoding="utf-8"?>
<ds:datastoreItem xmlns:ds="http://schemas.openxmlformats.org/officeDocument/2006/customXml" ds:itemID="{30243605-3A74-4153-9AF8-23FD6815420E}"/>
</file>

<file path=customXml/itemProps3.xml><?xml version="1.0" encoding="utf-8"?>
<ds:datastoreItem xmlns:ds="http://schemas.openxmlformats.org/officeDocument/2006/customXml" ds:itemID="{7E6B63D6-12BA-4660-9040-B9576846AC4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2017-12-08T02:48:37Z</dcterms:created>
  <dcterms:modified xsi:type="dcterms:W3CDTF">2018-06-12T09:03:27Z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