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96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8DA7-8C8F-4ED7-B078-F00D23A8832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7C8B0-DD68-4BFB-943E-572ACB153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94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DE7D6-FFE2-4B5F-9F9D-4EA730180BDC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841375"/>
            <a:ext cx="17049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C6A9-33B6-4985-BBF5-C843B157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3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AC6A9-33B6-4985-BBF5-C843B15708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3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3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5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77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F919-03D7-44BF-A6C7-DE32BCB36F44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3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40C69AF-BA9E-49DF-BD80-1B2E72A0E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91" y="1544558"/>
            <a:ext cx="6072142" cy="57917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52000" y="847916"/>
            <a:ext cx="677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一人暮らしをするには、何にどれだけのお金がかかるのでしょうか。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収入に対する平均的な一人暮らしの支出（費目）の割合を、班で話し合って考えて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みましょう。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4AB336-2F78-4AAD-B78C-C33025044D4C}"/>
              </a:ext>
            </a:extLst>
          </p:cNvPr>
          <p:cNvSpPr txBox="1"/>
          <p:nvPr/>
        </p:nvSpPr>
        <p:spPr>
          <a:xfrm>
            <a:off x="252000" y="6740550"/>
            <a:ext cx="7281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お金を使う場合には、「必要なもの」か「欲しいもの」かを、考える必要があります。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上のグラフの</a:t>
            </a:r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の費目が自分にとって「必要なもの」・「欲しいもの」のどちらになるか、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それぞれ分けてみましょう。</a:t>
            </a:r>
            <a:endParaRPr kumimoji="1" lang="ja-JP" altLang="en-US" sz="14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590EEDB-ABE2-403F-9CC5-D0EB19E9E9F0}"/>
              </a:ext>
            </a:extLst>
          </p:cNvPr>
          <p:cNvSpPr txBox="1"/>
          <p:nvPr/>
        </p:nvSpPr>
        <p:spPr>
          <a:xfrm>
            <a:off x="144000" y="144000"/>
            <a:ext cx="6782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お金を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使う ②お金はかしこく使おう</a:t>
            </a:r>
            <a:endParaRPr kumimoji="1"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943234C-AA53-4D16-AC4F-C3434441EE3C}"/>
              </a:ext>
            </a:extLst>
          </p:cNvPr>
          <p:cNvCxnSpPr>
            <a:cxnSpLocks/>
          </p:cNvCxnSpPr>
          <p:nvPr/>
        </p:nvCxnSpPr>
        <p:spPr>
          <a:xfrm>
            <a:off x="44624" y="677428"/>
            <a:ext cx="6734936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C84AD80-5E13-4633-AC82-696B8303C920}"/>
              </a:ext>
            </a:extLst>
          </p:cNvPr>
          <p:cNvSpPr txBox="1"/>
          <p:nvPr/>
        </p:nvSpPr>
        <p:spPr>
          <a:xfrm>
            <a:off x="3429000" y="362966"/>
            <a:ext cx="335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年　　　 組　　　番 名前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C927959-89D9-41FA-96F6-5464E53BF727}"/>
              </a:ext>
            </a:extLst>
          </p:cNvPr>
          <p:cNvSpPr txBox="1"/>
          <p:nvPr/>
        </p:nvSpPr>
        <p:spPr>
          <a:xfrm>
            <a:off x="612040" y="1834143"/>
            <a:ext cx="57606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食料　　　住居　　　交通・通信　　　教養・娯楽　　　貯蓄　　　その他の支出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AA34B89-C728-4492-AC88-A1AF9B36F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51737"/>
              </p:ext>
            </p:extLst>
          </p:nvPr>
        </p:nvGraphicFramePr>
        <p:xfrm>
          <a:off x="252000" y="7547924"/>
          <a:ext cx="6324939" cy="1416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7293">
                  <a:extLst>
                    <a:ext uri="{9D8B030D-6E8A-4147-A177-3AD203B41FA5}">
                      <a16:colId xmlns:a16="http://schemas.microsoft.com/office/drawing/2014/main" val="2689995069"/>
                    </a:ext>
                  </a:extLst>
                </a:gridCol>
                <a:gridCol w="5127646">
                  <a:extLst>
                    <a:ext uri="{9D8B030D-6E8A-4147-A177-3AD203B41FA5}">
                      <a16:colId xmlns:a16="http://schemas.microsoft.com/office/drawing/2014/main" val="1915898736"/>
                    </a:ext>
                  </a:extLst>
                </a:gridCol>
              </a:tblGrid>
              <a:tr h="70828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必要なもの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177588"/>
                  </a:ext>
                </a:extLst>
              </a:tr>
              <a:tr h="70828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欲しいもの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194932"/>
                  </a:ext>
                </a:extLst>
              </a:tr>
            </a:tbl>
          </a:graphicData>
        </a:graphic>
      </p:graphicFrame>
      <p:pic>
        <p:nvPicPr>
          <p:cNvPr id="41" name="図 40">
            <a:extLst>
              <a:ext uri="{FF2B5EF4-FFF2-40B4-BE49-F238E27FC236}">
                <a16:creationId xmlns:a16="http://schemas.microsoft.com/office/drawing/2014/main" id="{CA1FF725-9F26-565F-16FA-130329ADF3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040" y="2177035"/>
            <a:ext cx="5043492" cy="449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8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629DC63C-00F2-459B-A0B9-8B113671199A}"/>
</file>

<file path=customXml/itemProps2.xml><?xml version="1.0" encoding="utf-8"?>
<ds:datastoreItem xmlns:ds="http://schemas.openxmlformats.org/officeDocument/2006/customXml" ds:itemID="{DC042AEB-1B92-4DD9-B14E-945B81D2F565}"/>
</file>

<file path=customXml/itemProps3.xml><?xml version="1.0" encoding="utf-8"?>
<ds:datastoreItem xmlns:ds="http://schemas.openxmlformats.org/officeDocument/2006/customXml" ds:itemID="{17BF394E-4DE3-47A8-BFFE-E26CF5EAB2F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2017-12-08T02:18:55Z</dcterms:created>
  <dcterms:modified xsi:type="dcterms:W3CDTF">2022-12-16T03:19:27Z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