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006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8DA7-8C8F-4ED7-B078-F00D23A8832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C8B0-DD68-4BFB-943E-572ACB153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E7D6-FFE2-4B5F-9F9D-4EA730180BDC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841375"/>
            <a:ext cx="17049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C6A9-33B6-4985-BBF5-C843B157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3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3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5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919-03D7-44BF-A6C7-DE32BCB36F44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44000" y="144000"/>
            <a:ext cx="678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お金を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使う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①お金はどこからやってくる？</a:t>
            </a:r>
            <a:endParaRPr kumimoji="1"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2000" y="756116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あゆむくんの手元にやってきたお小遣い（お金）。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どのような流れでやってきたのか考えて、□の中に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言葉を書いてみましょう。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44624" y="677428"/>
            <a:ext cx="6734936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429000" y="362966"/>
            <a:ext cx="335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年　　　 組　　　番 名前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13E71FD-42B4-4737-BAD3-155054DDFDED}"/>
              </a:ext>
            </a:extLst>
          </p:cNvPr>
          <p:cNvSpPr txBox="1"/>
          <p:nvPr/>
        </p:nvSpPr>
        <p:spPr>
          <a:xfrm>
            <a:off x="252000" y="3412572"/>
            <a:ext cx="6480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２．「経済の三主体（家計・企業・政府）」におけるお金とモノ・サービスの流れから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「働く」ことについて考えてみます。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選択肢から言葉を選んで、図を完成させましょう。（同じ言葉を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回使ってもよい）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1772" y="4428317"/>
            <a:ext cx="57606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公共サービスなど　　　税金など　　　賃金　　　労働　　　モノ・サービス　　　代金・料金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C5F1591-1B76-42FE-AA97-559B8F995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57" y="4947885"/>
            <a:ext cx="6601603" cy="374074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50FACD9-2E3D-43BC-8153-F2DC720560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89" y="4160576"/>
            <a:ext cx="6072142" cy="57917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B30350C-84F8-4F09-98FE-DC4CEA2A2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743" y="1359213"/>
            <a:ext cx="6234545" cy="191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6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DB5C2ABA-031F-4468-A643-0D8FF0E083AB}"/>
</file>

<file path=customXml/itemProps2.xml><?xml version="1.0" encoding="utf-8"?>
<ds:datastoreItem xmlns:ds="http://schemas.openxmlformats.org/officeDocument/2006/customXml" ds:itemID="{1A20A0C7-5ED4-4241-84DC-C26DD450302F}"/>
</file>

<file path=customXml/itemProps3.xml><?xml version="1.0" encoding="utf-8"?>
<ds:datastoreItem xmlns:ds="http://schemas.openxmlformats.org/officeDocument/2006/customXml" ds:itemID="{52923B73-6536-4DB0-97DC-36BAADF42FE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2017-12-08T01:57:18Z</dcterms:created>
  <dcterms:modified xsi:type="dcterms:W3CDTF">2023-03-13T04:13:31Z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