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2006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4E8DA7-8C8F-4ED7-B078-F00D23A8832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6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7C8B0-DD68-4BFB-943E-572ACB153B6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4394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DE7D6-FFE2-4B5F-9F9D-4EA730180BDC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841375"/>
            <a:ext cx="1704975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7425" y="3241675"/>
            <a:ext cx="7893050" cy="26527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9AC6A9-33B6-4985-BBF5-C843B15708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0934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234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9237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2167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9443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638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563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3757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03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987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771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7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AF919-03D7-44BF-A6C7-DE32BCB36F44}" type="datetimeFigureOut">
              <a:rPr kumimoji="1" lang="ja-JP" altLang="en-US" smtClean="0"/>
              <a:t>2023/3/13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3EE19-4959-4267-99B9-809C5028C93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2630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/>
          <p:cNvSpPr txBox="1"/>
          <p:nvPr/>
        </p:nvSpPr>
        <p:spPr>
          <a:xfrm>
            <a:off x="144000" y="144000"/>
            <a:ext cx="678299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お金を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使う</a:t>
            </a:r>
            <a:r>
              <a:rPr kumimoji="1"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①お金はどこからやってくる？</a:t>
            </a:r>
            <a:endParaRPr kumimoji="1" lang="ja-JP" altLang="en-US" sz="16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52000" y="756116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あゆむくんの手元にやってきたお小遣い（お金）。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kumimoji="1"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どのような流れでやってきたのか考えて、□の中に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言葉を書いてみましょう。</a:t>
            </a:r>
            <a:endParaRPr kumimoji="1"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13" name="直線コネクタ 12"/>
          <p:cNvCxnSpPr>
            <a:cxnSpLocks/>
          </p:cNvCxnSpPr>
          <p:nvPr/>
        </p:nvCxnSpPr>
        <p:spPr>
          <a:xfrm>
            <a:off x="44624" y="677428"/>
            <a:ext cx="6734936" cy="0"/>
          </a:xfrm>
          <a:prstGeom prst="line">
            <a:avLst/>
          </a:prstGeom>
          <a:ln w="317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429000" y="362966"/>
            <a:ext cx="3350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年　　　 組　　　番 名前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13E71FD-42B4-4737-BAD3-155054DDFDED}"/>
              </a:ext>
            </a:extLst>
          </p:cNvPr>
          <p:cNvSpPr txBox="1"/>
          <p:nvPr/>
        </p:nvSpPr>
        <p:spPr>
          <a:xfrm>
            <a:off x="252000" y="3412572"/>
            <a:ext cx="648072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２．「経済の三主体（家計・企業・政府）」におけるお金とモノ・サービスの流れから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「働く」ことについて考えてみます。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　　選択肢から言葉を選んで、図を完成させましょう。（同じ言葉を</a:t>
            </a:r>
            <a:r>
              <a:rPr lang="en-US" altLang="ja-JP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回使ってもよい）</a:t>
            </a:r>
            <a:endParaRPr lang="en-US" altLang="ja-JP" sz="14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1772" y="4428317"/>
            <a:ext cx="576064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公共サービスなど　　　税金など　　　賃金　　　労働　　　モノ・サービス　　　代金・料金</a:t>
            </a:r>
            <a:endParaRPr lang="en-US" altLang="ja-JP" sz="1200" b="1" dirty="0">
              <a:solidFill>
                <a:schemeClr val="tx1">
                  <a:lumMod val="65000"/>
                  <a:lumOff val="3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C5F1591-1B76-42FE-AA97-559B8F9950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957" y="4947885"/>
            <a:ext cx="6601603" cy="3740742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E50FACD9-2E3D-43BC-8153-F2DC720560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89" y="4160576"/>
            <a:ext cx="6072142" cy="579170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B30350C-84F8-4F09-98FE-DC4CEA2A245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1743" y="1359213"/>
            <a:ext cx="6234545" cy="1916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264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A3F96E03010CB43A87E62425EE861C2" ma:contentTypeVersion="14" ma:contentTypeDescription="新しいドキュメントを作成します。" ma:contentTypeScope="" ma:versionID="a1b9892835793e5cd2f19a5561b0f3e2">
  <xsd:schema xmlns:xsd="http://www.w3.org/2001/XMLSchema" xmlns:xs="http://www.w3.org/2001/XMLSchema" xmlns:p="http://schemas.microsoft.com/office/2006/metadata/properties" xmlns:ns2="9a6454e5-418b-4844-a74d-e55630c4d592" xmlns:ns3="67e06d9b-ce42-4fa8-b284-302ef28cc775" targetNamespace="http://schemas.microsoft.com/office/2006/metadata/properties" ma:root="true" ma:fieldsID="cd7305b9d632c5acfc1d484554d7e205" ns2:_="" ns3:_="">
    <xsd:import namespace="9a6454e5-418b-4844-a74d-e55630c4d592"/>
    <xsd:import namespace="67e06d9b-ce42-4fa8-b284-302ef28cc77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6454e5-418b-4844-a74d-e55630c4d59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画像タグ" ma:readOnly="false" ma:fieldId="{5cf76f15-5ced-4ddc-b409-7134ff3c332f}" ma:taxonomyMulti="true" ma:sspId="114ab214-fa64-4fae-99b8-b7f9cb5589d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e06d9b-ce42-4fa8-b284-302ef28cc775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339e06a-42e6-4b23-ba36-aeb9d287abc0}" ma:internalName="TaxCatchAll" ma:showField="CatchAllData" ma:web="67e06d9b-ce42-4fa8-b284-302ef28cc77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a6454e5-418b-4844-a74d-e55630c4d592">
      <Terms xmlns="http://schemas.microsoft.com/office/infopath/2007/PartnerControls"/>
    </lcf76f155ced4ddcb4097134ff3c332f>
    <TaxCatchAll xmlns="67e06d9b-ce42-4fa8-b284-302ef28cc775" xsi:nil="true"/>
  </documentManagement>
</p:properties>
</file>

<file path=customXml/itemProps1.xml><?xml version="1.0" encoding="utf-8"?>
<ds:datastoreItem xmlns:ds="http://schemas.openxmlformats.org/officeDocument/2006/customXml" ds:itemID="{DB5C2ABA-031F-4468-A643-0D8FF0E083AB}"/>
</file>

<file path=customXml/itemProps2.xml><?xml version="1.0" encoding="utf-8"?>
<ds:datastoreItem xmlns:ds="http://schemas.openxmlformats.org/officeDocument/2006/customXml" ds:itemID="{1A20A0C7-5ED4-4241-84DC-C26DD450302F}"/>
</file>

<file path=customXml/itemProps3.xml><?xml version="1.0" encoding="utf-8"?>
<ds:datastoreItem xmlns:ds="http://schemas.openxmlformats.org/officeDocument/2006/customXml" ds:itemID="{52923B73-6536-4DB0-97DC-36BAADF42FE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119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2017-12-08T01:57:18Z</dcterms:created>
  <dcterms:modified xsi:type="dcterms:W3CDTF">2023-03-13T04:13:31Z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0x010100FA3F96E03010CB43A87E62425EE861C2</vt:lpwstr>
  </property>
  <property fmtid="{D5CDD505-2E9C-101B-9397-08002B2CF9AE}" pid="3" name="MediaServiceImageTags">
    <vt:lpwstr/>
  </property>
</Properties>
</file>