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65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DD7"/>
    <a:srgbClr val="6B5738"/>
    <a:srgbClr val="E46996"/>
    <a:srgbClr val="62C4C7"/>
    <a:srgbClr val="B3E2E4"/>
    <a:srgbClr val="555945"/>
    <a:srgbClr val="FFFFFF"/>
    <a:srgbClr val="59604E"/>
    <a:srgbClr val="1E1910"/>
    <a:srgbClr val="8374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40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32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bg>
      <p:bgPr>
        <a:solidFill>
          <a:srgbClr val="FFF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Placeholder 2">
            <a:extLst>
              <a:ext uri="{FF2B5EF4-FFF2-40B4-BE49-F238E27FC236}">
                <a16:creationId xmlns:a16="http://schemas.microsoft.com/office/drawing/2014/main" id="{A6A773D8-C212-4E26-BFB3-600044D5DEBA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631900" y="330972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118" name="Text Placeholder 2">
            <a:extLst>
              <a:ext uri="{FF2B5EF4-FFF2-40B4-BE49-F238E27FC236}">
                <a16:creationId xmlns:a16="http://schemas.microsoft.com/office/drawing/2014/main" id="{8FB12503-16A9-4307-98AA-857FC05EF958}"/>
              </a:ext>
            </a:extLst>
          </p:cNvPr>
          <p:cNvSpPr>
            <a:spLocks noGrp="1"/>
          </p:cNvSpPr>
          <p:nvPr>
            <p:ph type="body" idx="59" hasCustomPrompt="1"/>
          </p:nvPr>
        </p:nvSpPr>
        <p:spPr>
          <a:xfrm>
            <a:off x="4379877" y="8238355"/>
            <a:ext cx="1884735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総資産額を記入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676DF525-A0EA-4472-8424-67E04B790436}"/>
              </a:ext>
            </a:extLst>
          </p:cNvPr>
          <p:cNvSpPr>
            <a:spLocks noGrp="1"/>
          </p:cNvSpPr>
          <p:nvPr>
            <p:ph type="body" idx="60" hasCustomPrompt="1"/>
          </p:nvPr>
        </p:nvSpPr>
        <p:spPr>
          <a:xfrm>
            <a:off x="2897669" y="330972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C4D7742C-5850-4A49-8D1E-3EF55C239BE2}"/>
              </a:ext>
            </a:extLst>
          </p:cNvPr>
          <p:cNvSpPr>
            <a:spLocks noGrp="1"/>
          </p:cNvSpPr>
          <p:nvPr>
            <p:ph type="body" idx="61" hasCustomPrompt="1"/>
          </p:nvPr>
        </p:nvSpPr>
        <p:spPr>
          <a:xfrm>
            <a:off x="4173165" y="330972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F8E3EED9-A13B-4B6B-A9D5-963B9E4DA254}"/>
              </a:ext>
            </a:extLst>
          </p:cNvPr>
          <p:cNvSpPr>
            <a:spLocks noGrp="1"/>
          </p:cNvSpPr>
          <p:nvPr>
            <p:ph type="body" idx="62" hasCustomPrompt="1"/>
          </p:nvPr>
        </p:nvSpPr>
        <p:spPr>
          <a:xfrm>
            <a:off x="5468118" y="3299999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47" name="Text Placeholder 2">
            <a:extLst>
              <a:ext uri="{FF2B5EF4-FFF2-40B4-BE49-F238E27FC236}">
                <a16:creationId xmlns:a16="http://schemas.microsoft.com/office/drawing/2014/main" id="{CD1AEA2F-1451-4CA8-8B0A-314F6D0EE843}"/>
              </a:ext>
            </a:extLst>
          </p:cNvPr>
          <p:cNvSpPr>
            <a:spLocks noGrp="1"/>
          </p:cNvSpPr>
          <p:nvPr>
            <p:ph type="body" idx="63" hasCustomPrompt="1"/>
          </p:nvPr>
        </p:nvSpPr>
        <p:spPr>
          <a:xfrm>
            <a:off x="1631900" y="3851935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50C2347D-4056-4B09-B79D-5FA1EE181CC6}"/>
              </a:ext>
            </a:extLst>
          </p:cNvPr>
          <p:cNvSpPr>
            <a:spLocks noGrp="1"/>
          </p:cNvSpPr>
          <p:nvPr>
            <p:ph type="body" idx="64" hasCustomPrompt="1"/>
          </p:nvPr>
        </p:nvSpPr>
        <p:spPr>
          <a:xfrm>
            <a:off x="2897669" y="3851935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7C1D9713-08D7-4D1E-A51D-8C199F2873E7}"/>
              </a:ext>
            </a:extLst>
          </p:cNvPr>
          <p:cNvSpPr>
            <a:spLocks noGrp="1"/>
          </p:cNvSpPr>
          <p:nvPr>
            <p:ph type="body" idx="65" hasCustomPrompt="1"/>
          </p:nvPr>
        </p:nvSpPr>
        <p:spPr>
          <a:xfrm>
            <a:off x="4173165" y="3851935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6" name="Text Placeholder 2">
            <a:extLst>
              <a:ext uri="{FF2B5EF4-FFF2-40B4-BE49-F238E27FC236}">
                <a16:creationId xmlns:a16="http://schemas.microsoft.com/office/drawing/2014/main" id="{8A357D78-E96D-42E4-8D45-F20203A0B98B}"/>
              </a:ext>
            </a:extLst>
          </p:cNvPr>
          <p:cNvSpPr>
            <a:spLocks noGrp="1"/>
          </p:cNvSpPr>
          <p:nvPr>
            <p:ph type="body" idx="66" hasCustomPrompt="1"/>
          </p:nvPr>
        </p:nvSpPr>
        <p:spPr>
          <a:xfrm>
            <a:off x="5468118" y="384220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7" name="Text Placeholder 2">
            <a:extLst>
              <a:ext uri="{FF2B5EF4-FFF2-40B4-BE49-F238E27FC236}">
                <a16:creationId xmlns:a16="http://schemas.microsoft.com/office/drawing/2014/main" id="{DE7D2B6B-744C-41D2-B286-2C30E9A151D8}"/>
              </a:ext>
            </a:extLst>
          </p:cNvPr>
          <p:cNvSpPr>
            <a:spLocks noGrp="1"/>
          </p:cNvSpPr>
          <p:nvPr>
            <p:ph type="body" idx="67" hasCustomPrompt="1"/>
          </p:nvPr>
        </p:nvSpPr>
        <p:spPr>
          <a:xfrm>
            <a:off x="1631900" y="439414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8" name="Text Placeholder 2">
            <a:extLst>
              <a:ext uri="{FF2B5EF4-FFF2-40B4-BE49-F238E27FC236}">
                <a16:creationId xmlns:a16="http://schemas.microsoft.com/office/drawing/2014/main" id="{36BF6FF4-58E5-4909-BDFF-8102C34073AE}"/>
              </a:ext>
            </a:extLst>
          </p:cNvPr>
          <p:cNvSpPr>
            <a:spLocks noGrp="1"/>
          </p:cNvSpPr>
          <p:nvPr>
            <p:ph type="body" idx="68" hasCustomPrompt="1"/>
          </p:nvPr>
        </p:nvSpPr>
        <p:spPr>
          <a:xfrm>
            <a:off x="2897669" y="439414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3CFFFB75-882F-41E0-A121-EE14FE337774}"/>
              </a:ext>
            </a:extLst>
          </p:cNvPr>
          <p:cNvSpPr>
            <a:spLocks noGrp="1"/>
          </p:cNvSpPr>
          <p:nvPr>
            <p:ph type="body" idx="69" hasCustomPrompt="1"/>
          </p:nvPr>
        </p:nvSpPr>
        <p:spPr>
          <a:xfrm>
            <a:off x="4173165" y="439414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7225C9FE-63BF-4FBC-A53C-EF85FEAC817B}"/>
              </a:ext>
            </a:extLst>
          </p:cNvPr>
          <p:cNvSpPr>
            <a:spLocks noGrp="1"/>
          </p:cNvSpPr>
          <p:nvPr>
            <p:ph type="body" idx="70" hasCustomPrompt="1"/>
          </p:nvPr>
        </p:nvSpPr>
        <p:spPr>
          <a:xfrm>
            <a:off x="5468118" y="4384415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1" name="Text Placeholder 2">
            <a:extLst>
              <a:ext uri="{FF2B5EF4-FFF2-40B4-BE49-F238E27FC236}">
                <a16:creationId xmlns:a16="http://schemas.microsoft.com/office/drawing/2014/main" id="{A82BCB2B-1322-4B2A-B014-C7460043F3AD}"/>
              </a:ext>
            </a:extLst>
          </p:cNvPr>
          <p:cNvSpPr>
            <a:spLocks noGrp="1"/>
          </p:cNvSpPr>
          <p:nvPr>
            <p:ph type="body" idx="71" hasCustomPrompt="1"/>
          </p:nvPr>
        </p:nvSpPr>
        <p:spPr>
          <a:xfrm>
            <a:off x="1631900" y="4936351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2" name="Text Placeholder 2">
            <a:extLst>
              <a:ext uri="{FF2B5EF4-FFF2-40B4-BE49-F238E27FC236}">
                <a16:creationId xmlns:a16="http://schemas.microsoft.com/office/drawing/2014/main" id="{66E31857-A183-434A-8CA4-69C7E221A958}"/>
              </a:ext>
            </a:extLst>
          </p:cNvPr>
          <p:cNvSpPr>
            <a:spLocks noGrp="1"/>
          </p:cNvSpPr>
          <p:nvPr>
            <p:ph type="body" idx="72" hasCustomPrompt="1"/>
          </p:nvPr>
        </p:nvSpPr>
        <p:spPr>
          <a:xfrm>
            <a:off x="2897669" y="4936351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id="{CC0EB42A-1C52-4806-B089-B3E6DFE38ABE}"/>
              </a:ext>
            </a:extLst>
          </p:cNvPr>
          <p:cNvSpPr>
            <a:spLocks noGrp="1"/>
          </p:cNvSpPr>
          <p:nvPr>
            <p:ph type="body" idx="73" hasCustomPrompt="1"/>
          </p:nvPr>
        </p:nvSpPr>
        <p:spPr>
          <a:xfrm>
            <a:off x="4173165" y="4936351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4" name="Text Placeholder 2">
            <a:extLst>
              <a:ext uri="{FF2B5EF4-FFF2-40B4-BE49-F238E27FC236}">
                <a16:creationId xmlns:a16="http://schemas.microsoft.com/office/drawing/2014/main" id="{42231E79-1D61-4628-BF02-FD47747CBB71}"/>
              </a:ext>
            </a:extLst>
          </p:cNvPr>
          <p:cNvSpPr>
            <a:spLocks noGrp="1"/>
          </p:cNvSpPr>
          <p:nvPr>
            <p:ph type="body" idx="74" hasCustomPrompt="1"/>
          </p:nvPr>
        </p:nvSpPr>
        <p:spPr>
          <a:xfrm>
            <a:off x="5468118" y="492662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5" name="Text Placeholder 2">
            <a:extLst>
              <a:ext uri="{FF2B5EF4-FFF2-40B4-BE49-F238E27FC236}">
                <a16:creationId xmlns:a16="http://schemas.microsoft.com/office/drawing/2014/main" id="{10D3F883-8AA7-4C25-91BC-77DE6789473A}"/>
              </a:ext>
            </a:extLst>
          </p:cNvPr>
          <p:cNvSpPr>
            <a:spLocks noGrp="1"/>
          </p:cNvSpPr>
          <p:nvPr>
            <p:ph type="body" idx="75" hasCustomPrompt="1"/>
          </p:nvPr>
        </p:nvSpPr>
        <p:spPr>
          <a:xfrm>
            <a:off x="1631900" y="5478559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6" name="Text Placeholder 2">
            <a:extLst>
              <a:ext uri="{FF2B5EF4-FFF2-40B4-BE49-F238E27FC236}">
                <a16:creationId xmlns:a16="http://schemas.microsoft.com/office/drawing/2014/main" id="{8B5D9BFA-C0A4-419B-9776-14F540873F75}"/>
              </a:ext>
            </a:extLst>
          </p:cNvPr>
          <p:cNvSpPr>
            <a:spLocks noGrp="1"/>
          </p:cNvSpPr>
          <p:nvPr>
            <p:ph type="body" idx="76" hasCustomPrompt="1"/>
          </p:nvPr>
        </p:nvSpPr>
        <p:spPr>
          <a:xfrm>
            <a:off x="2897669" y="5478559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7" name="Text Placeholder 2">
            <a:extLst>
              <a:ext uri="{FF2B5EF4-FFF2-40B4-BE49-F238E27FC236}">
                <a16:creationId xmlns:a16="http://schemas.microsoft.com/office/drawing/2014/main" id="{7632EA7E-03C8-4891-8350-DC5B333A427D}"/>
              </a:ext>
            </a:extLst>
          </p:cNvPr>
          <p:cNvSpPr>
            <a:spLocks noGrp="1"/>
          </p:cNvSpPr>
          <p:nvPr>
            <p:ph type="body" idx="77" hasCustomPrompt="1"/>
          </p:nvPr>
        </p:nvSpPr>
        <p:spPr>
          <a:xfrm>
            <a:off x="4173165" y="5478559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8" name="Text Placeholder 2">
            <a:extLst>
              <a:ext uri="{FF2B5EF4-FFF2-40B4-BE49-F238E27FC236}">
                <a16:creationId xmlns:a16="http://schemas.microsoft.com/office/drawing/2014/main" id="{DD993E69-2F0C-490C-96C9-38AA2E7BD45F}"/>
              </a:ext>
            </a:extLst>
          </p:cNvPr>
          <p:cNvSpPr>
            <a:spLocks noGrp="1"/>
          </p:cNvSpPr>
          <p:nvPr>
            <p:ph type="body" idx="78" hasCustomPrompt="1"/>
          </p:nvPr>
        </p:nvSpPr>
        <p:spPr>
          <a:xfrm>
            <a:off x="5468118" y="5468831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5187E27F-8272-4360-9B63-AD1BEC4C6139}"/>
              </a:ext>
            </a:extLst>
          </p:cNvPr>
          <p:cNvSpPr>
            <a:spLocks noGrp="1"/>
          </p:cNvSpPr>
          <p:nvPr>
            <p:ph type="body" idx="79" hasCustomPrompt="1"/>
          </p:nvPr>
        </p:nvSpPr>
        <p:spPr>
          <a:xfrm>
            <a:off x="1631900" y="602076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9DBDD49-3C60-41D5-BAC7-9490257DF694}"/>
              </a:ext>
            </a:extLst>
          </p:cNvPr>
          <p:cNvSpPr>
            <a:spLocks noGrp="1"/>
          </p:cNvSpPr>
          <p:nvPr>
            <p:ph type="body" idx="80" hasCustomPrompt="1"/>
          </p:nvPr>
        </p:nvSpPr>
        <p:spPr>
          <a:xfrm>
            <a:off x="2897669" y="602076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81" name="Text Placeholder 2">
            <a:extLst>
              <a:ext uri="{FF2B5EF4-FFF2-40B4-BE49-F238E27FC236}">
                <a16:creationId xmlns:a16="http://schemas.microsoft.com/office/drawing/2014/main" id="{60679891-AB44-4E66-95DE-08861720D452}"/>
              </a:ext>
            </a:extLst>
          </p:cNvPr>
          <p:cNvSpPr>
            <a:spLocks noGrp="1"/>
          </p:cNvSpPr>
          <p:nvPr>
            <p:ph type="body" idx="81" hasCustomPrompt="1"/>
          </p:nvPr>
        </p:nvSpPr>
        <p:spPr>
          <a:xfrm>
            <a:off x="4173165" y="6020767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100" name="Text Placeholder 2">
            <a:extLst>
              <a:ext uri="{FF2B5EF4-FFF2-40B4-BE49-F238E27FC236}">
                <a16:creationId xmlns:a16="http://schemas.microsoft.com/office/drawing/2014/main" id="{081BE97C-A8C6-4EAC-8039-3BEFE51B2448}"/>
              </a:ext>
            </a:extLst>
          </p:cNvPr>
          <p:cNvSpPr>
            <a:spLocks noGrp="1"/>
          </p:cNvSpPr>
          <p:nvPr>
            <p:ph type="body" idx="82" hasCustomPrompt="1"/>
          </p:nvPr>
        </p:nvSpPr>
        <p:spPr>
          <a:xfrm>
            <a:off x="5468118" y="6011039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増減額</a:t>
            </a:r>
          </a:p>
        </p:txBody>
      </p:sp>
      <p:sp>
        <p:nvSpPr>
          <p:cNvPr id="101" name="Text Placeholder 2">
            <a:extLst>
              <a:ext uri="{FF2B5EF4-FFF2-40B4-BE49-F238E27FC236}">
                <a16:creationId xmlns:a16="http://schemas.microsoft.com/office/drawing/2014/main" id="{0E365B27-B683-42EE-A61D-80DC1716ABFA}"/>
              </a:ext>
            </a:extLst>
          </p:cNvPr>
          <p:cNvSpPr>
            <a:spLocks noGrp="1"/>
          </p:cNvSpPr>
          <p:nvPr>
            <p:ph type="body" idx="83" hasCustomPrompt="1"/>
          </p:nvPr>
        </p:nvSpPr>
        <p:spPr>
          <a:xfrm>
            <a:off x="1631900" y="6552328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合計額</a:t>
            </a:r>
          </a:p>
        </p:txBody>
      </p:sp>
      <p:sp>
        <p:nvSpPr>
          <p:cNvPr id="102" name="Text Placeholder 2">
            <a:extLst>
              <a:ext uri="{FF2B5EF4-FFF2-40B4-BE49-F238E27FC236}">
                <a16:creationId xmlns:a16="http://schemas.microsoft.com/office/drawing/2014/main" id="{6E01085C-68AF-42C7-A6F7-20C529CB7C25}"/>
              </a:ext>
            </a:extLst>
          </p:cNvPr>
          <p:cNvSpPr>
            <a:spLocks noGrp="1"/>
          </p:cNvSpPr>
          <p:nvPr>
            <p:ph type="body" idx="84" hasCustomPrompt="1"/>
          </p:nvPr>
        </p:nvSpPr>
        <p:spPr>
          <a:xfrm>
            <a:off x="2897669" y="6552328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合計額</a:t>
            </a:r>
          </a:p>
        </p:txBody>
      </p:sp>
      <p:sp>
        <p:nvSpPr>
          <p:cNvPr id="103" name="Text Placeholder 2">
            <a:extLst>
              <a:ext uri="{FF2B5EF4-FFF2-40B4-BE49-F238E27FC236}">
                <a16:creationId xmlns:a16="http://schemas.microsoft.com/office/drawing/2014/main" id="{1196D2F9-075D-423E-A353-518DAC72DA0C}"/>
              </a:ext>
            </a:extLst>
          </p:cNvPr>
          <p:cNvSpPr>
            <a:spLocks noGrp="1"/>
          </p:cNvSpPr>
          <p:nvPr>
            <p:ph type="body" idx="85" hasCustomPrompt="1"/>
          </p:nvPr>
        </p:nvSpPr>
        <p:spPr>
          <a:xfrm>
            <a:off x="4173165" y="6552328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合計額</a:t>
            </a:r>
          </a:p>
        </p:txBody>
      </p:sp>
      <p:sp>
        <p:nvSpPr>
          <p:cNvPr id="104" name="Text Placeholder 2">
            <a:extLst>
              <a:ext uri="{FF2B5EF4-FFF2-40B4-BE49-F238E27FC236}">
                <a16:creationId xmlns:a16="http://schemas.microsoft.com/office/drawing/2014/main" id="{B1B91D6D-7F0B-45E8-A575-E4091A873EC0}"/>
              </a:ext>
            </a:extLst>
          </p:cNvPr>
          <p:cNvSpPr>
            <a:spLocks noGrp="1"/>
          </p:cNvSpPr>
          <p:nvPr>
            <p:ph type="body" idx="86" hasCustomPrompt="1"/>
          </p:nvPr>
        </p:nvSpPr>
        <p:spPr>
          <a:xfrm>
            <a:off x="5468118" y="6542600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合計額</a:t>
            </a:r>
          </a:p>
        </p:txBody>
      </p:sp>
      <p:sp>
        <p:nvSpPr>
          <p:cNvPr id="105" name="Text Placeholder 2">
            <a:extLst>
              <a:ext uri="{FF2B5EF4-FFF2-40B4-BE49-F238E27FC236}">
                <a16:creationId xmlns:a16="http://schemas.microsoft.com/office/drawing/2014/main" id="{B0A9CEFC-0C61-4EF1-8C62-D9F388D5A0A9}"/>
              </a:ext>
            </a:extLst>
          </p:cNvPr>
          <p:cNvSpPr>
            <a:spLocks noGrp="1"/>
          </p:cNvSpPr>
          <p:nvPr>
            <p:ph type="body" idx="87" hasCustomPrompt="1"/>
          </p:nvPr>
        </p:nvSpPr>
        <p:spPr>
          <a:xfrm>
            <a:off x="1631900" y="7094536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配当金</a:t>
            </a:r>
          </a:p>
        </p:txBody>
      </p:sp>
      <p:sp>
        <p:nvSpPr>
          <p:cNvPr id="106" name="Text Placeholder 2">
            <a:extLst>
              <a:ext uri="{FF2B5EF4-FFF2-40B4-BE49-F238E27FC236}">
                <a16:creationId xmlns:a16="http://schemas.microsoft.com/office/drawing/2014/main" id="{605DF390-15B4-44F1-9347-801E31C348B0}"/>
              </a:ext>
            </a:extLst>
          </p:cNvPr>
          <p:cNvSpPr>
            <a:spLocks noGrp="1"/>
          </p:cNvSpPr>
          <p:nvPr>
            <p:ph type="body" idx="88" hasCustomPrompt="1"/>
          </p:nvPr>
        </p:nvSpPr>
        <p:spPr>
          <a:xfrm>
            <a:off x="2897669" y="7094536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配当金</a:t>
            </a:r>
          </a:p>
        </p:txBody>
      </p:sp>
      <p:sp>
        <p:nvSpPr>
          <p:cNvPr id="107" name="Text Placeholder 2">
            <a:extLst>
              <a:ext uri="{FF2B5EF4-FFF2-40B4-BE49-F238E27FC236}">
                <a16:creationId xmlns:a16="http://schemas.microsoft.com/office/drawing/2014/main" id="{ECD3C85F-E857-42ED-9B45-36D6BD5B67EA}"/>
              </a:ext>
            </a:extLst>
          </p:cNvPr>
          <p:cNvSpPr>
            <a:spLocks noGrp="1"/>
          </p:cNvSpPr>
          <p:nvPr>
            <p:ph type="body" idx="89" hasCustomPrompt="1"/>
          </p:nvPr>
        </p:nvSpPr>
        <p:spPr>
          <a:xfrm>
            <a:off x="4173165" y="7094536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利子</a:t>
            </a:r>
          </a:p>
        </p:txBody>
      </p:sp>
      <p:sp>
        <p:nvSpPr>
          <p:cNvPr id="108" name="Text Placeholder 2">
            <a:extLst>
              <a:ext uri="{FF2B5EF4-FFF2-40B4-BE49-F238E27FC236}">
                <a16:creationId xmlns:a16="http://schemas.microsoft.com/office/drawing/2014/main" id="{6A3EA04A-0D91-4F51-A90E-D1929F517081}"/>
              </a:ext>
            </a:extLst>
          </p:cNvPr>
          <p:cNvSpPr>
            <a:spLocks noGrp="1"/>
          </p:cNvSpPr>
          <p:nvPr>
            <p:ph type="body" idx="90" hasCustomPrompt="1"/>
          </p:nvPr>
        </p:nvSpPr>
        <p:spPr>
          <a:xfrm>
            <a:off x="5468118" y="7084808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利子</a:t>
            </a:r>
          </a:p>
        </p:txBody>
      </p:sp>
      <p:sp>
        <p:nvSpPr>
          <p:cNvPr id="126" name="Text Placeholder 2">
            <a:extLst>
              <a:ext uri="{FF2B5EF4-FFF2-40B4-BE49-F238E27FC236}">
                <a16:creationId xmlns:a16="http://schemas.microsoft.com/office/drawing/2014/main" id="{DBAB5224-E39B-49CA-A5A7-4EA93953431D}"/>
              </a:ext>
            </a:extLst>
          </p:cNvPr>
          <p:cNvSpPr>
            <a:spLocks noGrp="1"/>
          </p:cNvSpPr>
          <p:nvPr>
            <p:ph type="body" idx="91" hasCustomPrompt="1"/>
          </p:nvPr>
        </p:nvSpPr>
        <p:spPr>
          <a:xfrm>
            <a:off x="1651355" y="765185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総合計額</a:t>
            </a:r>
          </a:p>
        </p:txBody>
      </p:sp>
      <p:sp>
        <p:nvSpPr>
          <p:cNvPr id="127" name="Text Placeholder 2">
            <a:extLst>
              <a:ext uri="{FF2B5EF4-FFF2-40B4-BE49-F238E27FC236}">
                <a16:creationId xmlns:a16="http://schemas.microsoft.com/office/drawing/2014/main" id="{F85DED0A-85CE-4879-BDFD-F267D7953FC9}"/>
              </a:ext>
            </a:extLst>
          </p:cNvPr>
          <p:cNvSpPr>
            <a:spLocks noGrp="1"/>
          </p:cNvSpPr>
          <p:nvPr>
            <p:ph type="body" idx="92" hasCustomPrompt="1"/>
          </p:nvPr>
        </p:nvSpPr>
        <p:spPr>
          <a:xfrm>
            <a:off x="2917124" y="765185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総合計額</a:t>
            </a:r>
          </a:p>
        </p:txBody>
      </p:sp>
      <p:sp>
        <p:nvSpPr>
          <p:cNvPr id="128" name="Text Placeholder 2">
            <a:extLst>
              <a:ext uri="{FF2B5EF4-FFF2-40B4-BE49-F238E27FC236}">
                <a16:creationId xmlns:a16="http://schemas.microsoft.com/office/drawing/2014/main" id="{83ECB86D-4CB9-48C4-8907-627863A5A647}"/>
              </a:ext>
            </a:extLst>
          </p:cNvPr>
          <p:cNvSpPr>
            <a:spLocks noGrp="1"/>
          </p:cNvSpPr>
          <p:nvPr>
            <p:ph type="body" idx="93" hasCustomPrompt="1"/>
          </p:nvPr>
        </p:nvSpPr>
        <p:spPr>
          <a:xfrm>
            <a:off x="4192620" y="7651853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総合計額</a:t>
            </a:r>
          </a:p>
        </p:txBody>
      </p:sp>
      <p:sp>
        <p:nvSpPr>
          <p:cNvPr id="129" name="Text Placeholder 2">
            <a:extLst>
              <a:ext uri="{FF2B5EF4-FFF2-40B4-BE49-F238E27FC236}">
                <a16:creationId xmlns:a16="http://schemas.microsoft.com/office/drawing/2014/main" id="{1C7A54D0-A504-4BBF-BBF1-5C9BA31D4D53}"/>
              </a:ext>
            </a:extLst>
          </p:cNvPr>
          <p:cNvSpPr>
            <a:spLocks noGrp="1"/>
          </p:cNvSpPr>
          <p:nvPr>
            <p:ph type="body" idx="94" hasCustomPrompt="1"/>
          </p:nvPr>
        </p:nvSpPr>
        <p:spPr>
          <a:xfrm>
            <a:off x="5487573" y="7642125"/>
            <a:ext cx="1062661" cy="419100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総合計額</a:t>
            </a:r>
          </a:p>
        </p:txBody>
      </p:sp>
      <p:sp>
        <p:nvSpPr>
          <p:cNvPr id="130" name="Text Placeholder 2">
            <a:extLst>
              <a:ext uri="{FF2B5EF4-FFF2-40B4-BE49-F238E27FC236}">
                <a16:creationId xmlns:a16="http://schemas.microsoft.com/office/drawing/2014/main" id="{93C3D278-B72A-4F70-A586-A56610C413FB}"/>
              </a:ext>
            </a:extLst>
          </p:cNvPr>
          <p:cNvSpPr>
            <a:spLocks noGrp="1"/>
          </p:cNvSpPr>
          <p:nvPr>
            <p:ph type="body" idx="95" hasCustomPrompt="1"/>
          </p:nvPr>
        </p:nvSpPr>
        <p:spPr>
          <a:xfrm>
            <a:off x="5716172" y="2488474"/>
            <a:ext cx="566551" cy="173197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✓</a:t>
            </a:r>
          </a:p>
        </p:txBody>
      </p:sp>
      <p:sp>
        <p:nvSpPr>
          <p:cNvPr id="131" name="Text Placeholder 2">
            <a:extLst>
              <a:ext uri="{FF2B5EF4-FFF2-40B4-BE49-F238E27FC236}">
                <a16:creationId xmlns:a16="http://schemas.microsoft.com/office/drawing/2014/main" id="{249FFD56-1053-458D-8E27-E1970A904E52}"/>
              </a:ext>
            </a:extLst>
          </p:cNvPr>
          <p:cNvSpPr>
            <a:spLocks noGrp="1"/>
          </p:cNvSpPr>
          <p:nvPr>
            <p:ph type="body" idx="96" hasCustomPrompt="1"/>
          </p:nvPr>
        </p:nvSpPr>
        <p:spPr>
          <a:xfrm>
            <a:off x="3165178" y="2507239"/>
            <a:ext cx="566551" cy="173197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✓</a:t>
            </a:r>
          </a:p>
        </p:txBody>
      </p:sp>
      <p:sp>
        <p:nvSpPr>
          <p:cNvPr id="132" name="Text Placeholder 2">
            <a:extLst>
              <a:ext uri="{FF2B5EF4-FFF2-40B4-BE49-F238E27FC236}">
                <a16:creationId xmlns:a16="http://schemas.microsoft.com/office/drawing/2014/main" id="{25BC2888-2FAA-4718-A1D0-7AF65EEFC666}"/>
              </a:ext>
            </a:extLst>
          </p:cNvPr>
          <p:cNvSpPr>
            <a:spLocks noGrp="1"/>
          </p:cNvSpPr>
          <p:nvPr>
            <p:ph type="body" idx="97" hasCustomPrompt="1"/>
          </p:nvPr>
        </p:nvSpPr>
        <p:spPr>
          <a:xfrm>
            <a:off x="4440674" y="2516856"/>
            <a:ext cx="566551" cy="173197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✓</a:t>
            </a:r>
          </a:p>
        </p:txBody>
      </p:sp>
      <p:sp>
        <p:nvSpPr>
          <p:cNvPr id="133" name="Text Placeholder 2">
            <a:extLst>
              <a:ext uri="{FF2B5EF4-FFF2-40B4-BE49-F238E27FC236}">
                <a16:creationId xmlns:a16="http://schemas.microsoft.com/office/drawing/2014/main" id="{617A98FB-464B-48FF-90A0-5DFE2FCD7FBE}"/>
              </a:ext>
            </a:extLst>
          </p:cNvPr>
          <p:cNvSpPr>
            <a:spLocks noGrp="1"/>
          </p:cNvSpPr>
          <p:nvPr>
            <p:ph type="body" idx="98" hasCustomPrompt="1"/>
          </p:nvPr>
        </p:nvSpPr>
        <p:spPr>
          <a:xfrm>
            <a:off x="1879954" y="2488474"/>
            <a:ext cx="566551" cy="173197"/>
          </a:xfrm>
          <a:prstGeom prst="rect">
            <a:avLst/>
          </a:prstGeom>
        </p:spPr>
        <p:txBody>
          <a:bodyPr lIns="0" rIns="0" anchor="ctr"/>
          <a:lstStyle>
            <a:lvl1pPr marL="0" indent="0" algn="ctr">
              <a:buNone/>
              <a:defRPr sz="140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✓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558C1116-91C2-8476-AB3C-BD8B2FAF6443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5412574" y="309466"/>
            <a:ext cx="1344418" cy="2251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名前を入力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A6C02-77CE-43C1-735F-37CFE3A70034}"/>
              </a:ext>
            </a:extLst>
          </p:cNvPr>
          <p:cNvSpPr>
            <a:spLocks noGrp="1"/>
          </p:cNvSpPr>
          <p:nvPr>
            <p:ph type="body" idx="99" hasCustomPrompt="1"/>
          </p:nvPr>
        </p:nvSpPr>
        <p:spPr>
          <a:xfrm>
            <a:off x="5099666" y="26936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A055E2B-1C44-7825-1F9E-CED0CA501E86}"/>
              </a:ext>
            </a:extLst>
          </p:cNvPr>
          <p:cNvSpPr>
            <a:spLocks noGrp="1"/>
          </p:cNvSpPr>
          <p:nvPr>
            <p:ph type="body" idx="100" hasCustomPrompt="1"/>
          </p:nvPr>
        </p:nvSpPr>
        <p:spPr>
          <a:xfrm>
            <a:off x="5526095" y="26936"/>
            <a:ext cx="312907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FF15464-B2C4-8FE2-936F-3DD42D2F4993}"/>
              </a:ext>
            </a:extLst>
          </p:cNvPr>
          <p:cNvSpPr>
            <a:spLocks noGrp="1"/>
          </p:cNvSpPr>
          <p:nvPr>
            <p:ph type="body" idx="101" hasCustomPrompt="1"/>
          </p:nvPr>
        </p:nvSpPr>
        <p:spPr>
          <a:xfrm>
            <a:off x="6428432" y="26936"/>
            <a:ext cx="429568" cy="21200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200">
                <a:solidFill>
                  <a:schemeClr val="bg1">
                    <a:lumMod val="50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 dirty="0"/>
              <a:t>0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741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90C751-5800-4B7D-A4EC-2A8E4FEF19C4}"/>
              </a:ext>
            </a:extLst>
          </p:cNvPr>
          <p:cNvSpPr/>
          <p:nvPr userDrawn="1"/>
        </p:nvSpPr>
        <p:spPr>
          <a:xfrm>
            <a:off x="109559" y="633357"/>
            <a:ext cx="6638882" cy="8160123"/>
          </a:xfrm>
          <a:prstGeom prst="rect">
            <a:avLst/>
          </a:prstGeom>
          <a:ln w="19050">
            <a:solidFill>
              <a:srgbClr val="6B573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753E51F-53EB-4F44-8AD4-80922C11BACF}"/>
              </a:ext>
            </a:extLst>
          </p:cNvPr>
          <p:cNvSpPr txBox="1"/>
          <p:nvPr userDrawn="1"/>
        </p:nvSpPr>
        <p:spPr>
          <a:xfrm>
            <a:off x="0" y="8856589"/>
            <a:ext cx="64474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金融クエスト⑤将来のために資金を運用しよう！　</a:t>
            </a:r>
            <a:r>
              <a:rPr kumimoji="1" lang="en-US" altLang="ja-JP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r>
              <a:rPr kumimoji="1" lang="ja-JP" altLang="en-US" sz="1000" dirty="0">
                <a:solidFill>
                  <a:srgbClr val="6B573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</a:p>
        </p:txBody>
      </p:sp>
      <p:graphicFrame>
        <p:nvGraphicFramePr>
          <p:cNvPr id="11" name="表 11">
            <a:extLst>
              <a:ext uri="{FF2B5EF4-FFF2-40B4-BE49-F238E27FC236}">
                <a16:creationId xmlns:a16="http://schemas.microsoft.com/office/drawing/2014/main" id="{65FB1C54-2731-40CD-93D7-E239E3AECD2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11363202"/>
              </p:ext>
            </p:extLst>
          </p:nvPr>
        </p:nvGraphicFramePr>
        <p:xfrm>
          <a:off x="233464" y="1681776"/>
          <a:ext cx="6392127" cy="6447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7583">
                  <a:extLst>
                    <a:ext uri="{9D8B030D-6E8A-4147-A177-3AD203B41FA5}">
                      <a16:colId xmlns:a16="http://schemas.microsoft.com/office/drawing/2014/main" val="1434096252"/>
                    </a:ext>
                  </a:extLst>
                </a:gridCol>
                <a:gridCol w="1278636">
                  <a:extLst>
                    <a:ext uri="{9D8B030D-6E8A-4147-A177-3AD203B41FA5}">
                      <a16:colId xmlns:a16="http://schemas.microsoft.com/office/drawing/2014/main" val="438875291"/>
                    </a:ext>
                  </a:extLst>
                </a:gridCol>
                <a:gridCol w="1278636">
                  <a:extLst>
                    <a:ext uri="{9D8B030D-6E8A-4147-A177-3AD203B41FA5}">
                      <a16:colId xmlns:a16="http://schemas.microsoft.com/office/drawing/2014/main" val="100915814"/>
                    </a:ext>
                  </a:extLst>
                </a:gridCol>
                <a:gridCol w="1278636">
                  <a:extLst>
                    <a:ext uri="{9D8B030D-6E8A-4147-A177-3AD203B41FA5}">
                      <a16:colId xmlns:a16="http://schemas.microsoft.com/office/drawing/2014/main" val="3211966657"/>
                    </a:ext>
                  </a:extLst>
                </a:gridCol>
                <a:gridCol w="1278636">
                  <a:extLst>
                    <a:ext uri="{9D8B030D-6E8A-4147-A177-3AD203B41FA5}">
                      <a16:colId xmlns:a16="http://schemas.microsoft.com/office/drawing/2014/main" val="2149610601"/>
                    </a:ext>
                  </a:extLst>
                </a:gridCol>
              </a:tblGrid>
              <a:tr h="300875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資産　（２つの金融商品に投資すること）</a:t>
                      </a: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C4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rgbClr val="6B573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C4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rgbClr val="6B573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C4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rgbClr val="6B573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C4C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rgbClr val="6B5738"/>
                        </a:solidFill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C4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796317"/>
                  </a:ext>
                </a:extLst>
              </a:tr>
              <a:tr h="711911"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　　金融商品</a:t>
                      </a: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株式Ａ</a:t>
                      </a:r>
                      <a:endParaRPr kumimoji="1" lang="en-US" altLang="ja-JP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/>
                      <a:r>
                        <a:rPr kumimoji="1" lang="ja-JP" altLang="en-US" sz="9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（衣料品</a:t>
                      </a:r>
                      <a:r>
                        <a:rPr kumimoji="1" lang="ja-JP" altLang="en-US" sz="9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会社）</a:t>
                      </a:r>
                      <a:endParaRPr kumimoji="1" lang="en-US" altLang="ja-JP" sz="9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/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前期の配当金 </a:t>
                      </a:r>
                      <a:r>
                        <a:rPr kumimoji="1" lang="en-US" altLang="ja-JP" sz="8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4000</a:t>
                      </a:r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円</a:t>
                      </a:r>
                      <a:endParaRPr kumimoji="1" lang="ja-JP" altLang="en-US" sz="8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株式Ｂ</a:t>
                      </a:r>
                      <a:endParaRPr kumimoji="1" lang="en-US" altLang="ja-JP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/>
                      <a:r>
                        <a:rPr kumimoji="1" lang="en-US" altLang="ja-JP" sz="9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(</a:t>
                      </a:r>
                      <a:r>
                        <a:rPr kumimoji="1" lang="ja-JP" altLang="en-US" sz="9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ロボット製造</a:t>
                      </a:r>
                      <a:r>
                        <a:rPr kumimoji="1" lang="ja-JP" altLang="en-US" sz="9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会社</a:t>
                      </a:r>
                      <a:r>
                        <a:rPr kumimoji="1" lang="en-US" altLang="ja-JP" sz="9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)</a:t>
                      </a:r>
                    </a:p>
                    <a:p>
                      <a:pPr marL="0" algn="ctr" defTabSz="685800" rtl="0" eaLnBrk="1" latinLnBrk="0" hangingPunct="1"/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前期の配当金 </a:t>
                      </a:r>
                      <a:r>
                        <a:rPr kumimoji="1" lang="en-US" altLang="ja-JP" sz="8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500</a:t>
                      </a:r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円</a:t>
                      </a:r>
                      <a:endParaRPr kumimoji="1" lang="ja-JP" altLang="en-US" sz="8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債券</a:t>
                      </a:r>
                      <a:endParaRPr kumimoji="1" lang="en-US" altLang="ja-JP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/>
                      <a:r>
                        <a:rPr kumimoji="1" lang="ja-JP" altLang="en-US" sz="9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（日本の</a:t>
                      </a:r>
                      <a:r>
                        <a:rPr kumimoji="1" lang="ja-JP" altLang="en-US" sz="9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国債）</a:t>
                      </a:r>
                      <a:endParaRPr kumimoji="1" lang="en-US" altLang="ja-JP" sz="9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/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毎年の利子</a:t>
                      </a:r>
                      <a:r>
                        <a:rPr kumimoji="1" lang="en-US" altLang="ja-JP" sz="8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％</a:t>
                      </a:r>
                      <a:endParaRPr kumimoji="1" lang="ja-JP" altLang="en-US" sz="8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11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預貯金</a:t>
                      </a:r>
                      <a:endParaRPr kumimoji="1" lang="en-US" altLang="ja-JP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毎年の利子</a:t>
                      </a:r>
                      <a:r>
                        <a:rPr kumimoji="1" lang="en-US" altLang="ja-JP" sz="8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0.001</a:t>
                      </a:r>
                      <a:r>
                        <a:rPr kumimoji="1" lang="ja-JP" altLang="en-US" sz="800" b="1" kern="120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％</a:t>
                      </a:r>
                      <a:endParaRPr kumimoji="1" lang="ja-JP" altLang="en-US" sz="8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64678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kern="1200" dirty="0">
                          <a:solidFill>
                            <a:srgbClr val="E46996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ア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 当初資産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100,000</a:t>
                      </a:r>
                      <a:endParaRPr kumimoji="1" lang="ja-JP" altLang="en-US" sz="1600" b="1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100,000</a:t>
                      </a:r>
                      <a:endParaRPr kumimoji="1" lang="ja-JP" altLang="en-US" sz="16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100,000</a:t>
                      </a:r>
                      <a:endParaRPr kumimoji="1" lang="ja-JP" altLang="en-US" sz="16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100,000</a:t>
                      </a:r>
                      <a:endParaRPr kumimoji="1" lang="ja-JP" altLang="en-US" sz="16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401387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ニュース１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408547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ニュース２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3441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ニュース３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863403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ニュース４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655170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ニュース５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2370107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ニュース６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B5738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445417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kern="1200" dirty="0">
                          <a:solidFill>
                            <a:srgbClr val="E46996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ウ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　合計</a:t>
                      </a: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(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ア</a:t>
                      </a: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+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イ</a:t>
                      </a: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)</a:t>
                      </a:r>
                      <a:endParaRPr kumimoji="1" lang="ja-JP" altLang="en-US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223249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kern="1200" dirty="0">
                          <a:solidFill>
                            <a:srgbClr val="E46996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エ 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 配当金・利子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091235"/>
                  </a:ext>
                </a:extLst>
              </a:tr>
              <a:tr h="54349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kern="1200" dirty="0">
                          <a:solidFill>
                            <a:srgbClr val="E46996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オ</a:t>
                      </a:r>
                      <a:r>
                        <a:rPr kumimoji="1" lang="ja-JP" altLang="en-US" sz="1100" b="1" kern="1200" baseline="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  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総合計</a:t>
                      </a:r>
                      <a:b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</a:b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        (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ウ</a:t>
                      </a: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+</a:t>
                      </a:r>
                      <a:r>
                        <a:rPr kumimoji="1" lang="ja-JP" altLang="en-US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エ</a:t>
                      </a:r>
                      <a:r>
                        <a:rPr kumimoji="1" lang="en-US" altLang="ja-JP" sz="1100" b="1" kern="1200" dirty="0">
                          <a:solidFill>
                            <a:srgbClr val="6B5738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)</a:t>
                      </a:r>
                      <a:endParaRPr kumimoji="1" lang="ja-JP" altLang="en-US" sz="1100" b="1" kern="1200" dirty="0">
                        <a:solidFill>
                          <a:srgbClr val="6B5738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B57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19190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7B401C04-E6E5-4FC4-BEA9-1657E56ADEA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356329886"/>
              </p:ext>
            </p:extLst>
          </p:nvPr>
        </p:nvGraphicFramePr>
        <p:xfrm>
          <a:off x="350520" y="8229600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17507176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439172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0E26573-31BB-4281-82E3-BFA0F37610FB}"/>
              </a:ext>
            </a:extLst>
          </p:cNvPr>
          <p:cNvSpPr txBox="1"/>
          <p:nvPr userDrawn="1"/>
        </p:nvSpPr>
        <p:spPr>
          <a:xfrm>
            <a:off x="350520" y="8311464"/>
            <a:ext cx="4101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総資産額</a:t>
            </a:r>
            <a:r>
              <a:rPr kumimoji="1" lang="en-US" altLang="ja-JP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１つ目の商品オ</a:t>
            </a:r>
            <a:r>
              <a:rPr kumimoji="1" lang="en-US" altLang="ja-JP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+</a:t>
            </a:r>
            <a:r>
              <a:rPr kumimoji="1" lang="ja-JP" altLang="en-US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２つ目の商品オ</a:t>
            </a:r>
            <a:r>
              <a:rPr kumimoji="1" lang="en-US" altLang="ja-JP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</a:t>
            </a:r>
            <a:r>
              <a:rPr kumimoji="1" lang="ja-JP" altLang="en-US" sz="1400" b="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＝  </a:t>
            </a: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D0B44519-BD76-4A73-9816-0A1546F9D7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7767" t="76876" r="2190" b="-592"/>
          <a:stretch/>
        </p:blipFill>
        <p:spPr>
          <a:xfrm>
            <a:off x="5807638" y="1351035"/>
            <a:ext cx="808226" cy="330740"/>
          </a:xfrm>
          <a:prstGeom prst="rect">
            <a:avLst/>
          </a:prstGeom>
        </p:spPr>
      </p:pic>
      <p:sp>
        <p:nvSpPr>
          <p:cNvPr id="30" name="左大かっこ 29">
            <a:extLst>
              <a:ext uri="{FF2B5EF4-FFF2-40B4-BE49-F238E27FC236}">
                <a16:creationId xmlns:a16="http://schemas.microsoft.com/office/drawing/2014/main" id="{3CBD7859-E756-47DB-BCC4-A77FF500358A}"/>
              </a:ext>
            </a:extLst>
          </p:cNvPr>
          <p:cNvSpPr/>
          <p:nvPr userDrawn="1"/>
        </p:nvSpPr>
        <p:spPr>
          <a:xfrm>
            <a:off x="454660" y="3521413"/>
            <a:ext cx="104140" cy="2694561"/>
          </a:xfrm>
          <a:prstGeom prst="leftBracket">
            <a:avLst/>
          </a:prstGeom>
          <a:ln w="19050">
            <a:solidFill>
              <a:srgbClr val="E469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E4699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7AD2A0D-332B-467C-8155-220A9AED9241}"/>
              </a:ext>
            </a:extLst>
          </p:cNvPr>
          <p:cNvSpPr txBox="1"/>
          <p:nvPr userDrawn="1"/>
        </p:nvSpPr>
        <p:spPr>
          <a:xfrm>
            <a:off x="155968" y="4530346"/>
            <a:ext cx="447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i="0" dirty="0">
                <a:solidFill>
                  <a:srgbClr val="E4699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</a:t>
            </a:r>
            <a:endParaRPr kumimoji="1" lang="ja-JP" altLang="en-US" sz="1600" b="1" i="0" dirty="0">
              <a:solidFill>
                <a:srgbClr val="E4699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EAE7852-B094-4620-B85C-D8D780C1ED9F}"/>
              </a:ext>
            </a:extLst>
          </p:cNvPr>
          <p:cNvSpPr txBox="1"/>
          <p:nvPr userDrawn="1"/>
        </p:nvSpPr>
        <p:spPr>
          <a:xfrm>
            <a:off x="4332371" y="8183917"/>
            <a:ext cx="2283493" cy="523220"/>
          </a:xfrm>
          <a:prstGeom prst="rect">
            <a:avLst/>
          </a:prstGeom>
          <a:ln w="38100">
            <a:solidFill>
              <a:srgbClr val="6B573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endParaRPr kumimoji="1" lang="ja-JP" altLang="en-US" sz="3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73326" y="23271"/>
            <a:ext cx="2016989" cy="569771"/>
          </a:xfrm>
          <a:prstGeom prst="rect">
            <a:avLst/>
          </a:prstGeom>
          <a:ln>
            <a:solidFill>
              <a:srgbClr val="FFFDD7"/>
            </a:solidFill>
          </a:ln>
        </p:spPr>
      </p:pic>
      <p:pic>
        <p:nvPicPr>
          <p:cNvPr id="8" name="図 7"/>
          <p:cNvPicPr>
            <a:picLocks noChangeAspect="1"/>
          </p:cNvPicPr>
          <p:nvPr userDrawn="1"/>
        </p:nvPicPr>
        <p:blipFill rotWithShape="1">
          <a:blip r:embed="rId5"/>
          <a:srcRect t="-1" b="72924"/>
          <a:stretch/>
        </p:blipFill>
        <p:spPr>
          <a:xfrm>
            <a:off x="1521349" y="1077206"/>
            <a:ext cx="3638550" cy="19600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57431" y="715625"/>
            <a:ext cx="5323449" cy="362276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 userDrawn="1"/>
        </p:nvPicPr>
        <p:blipFill rotWithShape="1">
          <a:blip r:embed="rId5"/>
          <a:srcRect t="42316" b="20843"/>
          <a:stretch/>
        </p:blipFill>
        <p:spPr>
          <a:xfrm>
            <a:off x="1500047" y="1273215"/>
            <a:ext cx="3638550" cy="266684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40396C0D-64FD-656F-3E59-7699A19075A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763" y="91999"/>
            <a:ext cx="1671642" cy="48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115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2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5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6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6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idx="6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idx="6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idx="6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idx="6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idx="6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idx="6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6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idx="6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idx="7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idx="7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7" name="テキスト プレースホルダー 16"/>
          <p:cNvSpPr>
            <a:spLocks noGrp="1"/>
          </p:cNvSpPr>
          <p:nvPr>
            <p:ph type="body" idx="7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" name="テキスト プレースホルダー 17"/>
          <p:cNvSpPr>
            <a:spLocks noGrp="1"/>
          </p:cNvSpPr>
          <p:nvPr>
            <p:ph type="body" idx="7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idx="7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テキスト プレースホルダー 19"/>
          <p:cNvSpPr>
            <a:spLocks noGrp="1"/>
          </p:cNvSpPr>
          <p:nvPr>
            <p:ph type="body" idx="7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idx="7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idx="7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idx="7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idx="7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idx="8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idx="8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idx="8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8" name="テキスト プレースホルダー 27"/>
          <p:cNvSpPr>
            <a:spLocks noGrp="1"/>
          </p:cNvSpPr>
          <p:nvPr>
            <p:ph type="body" idx="8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テキスト プレースホルダー 28"/>
          <p:cNvSpPr>
            <a:spLocks noGrp="1"/>
          </p:cNvSpPr>
          <p:nvPr>
            <p:ph type="body" idx="8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8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idx="8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2" name="テキスト プレースホルダー 31"/>
          <p:cNvSpPr>
            <a:spLocks noGrp="1"/>
          </p:cNvSpPr>
          <p:nvPr>
            <p:ph type="body" idx="8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idx="88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4" name="テキスト プレースホルダー 33"/>
          <p:cNvSpPr>
            <a:spLocks noGrp="1"/>
          </p:cNvSpPr>
          <p:nvPr>
            <p:ph type="body" idx="8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5" name="テキスト プレースホルダー 34"/>
          <p:cNvSpPr>
            <a:spLocks noGrp="1"/>
          </p:cNvSpPr>
          <p:nvPr>
            <p:ph type="body" idx="9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6" name="テキスト プレースホルダー 35"/>
          <p:cNvSpPr>
            <a:spLocks noGrp="1"/>
          </p:cNvSpPr>
          <p:nvPr>
            <p:ph type="body" idx="9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7" name="テキスト プレースホルダー 36"/>
          <p:cNvSpPr>
            <a:spLocks noGrp="1"/>
          </p:cNvSpPr>
          <p:nvPr>
            <p:ph type="body" idx="9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idx="9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9" name="テキスト プレースホルダー 38"/>
          <p:cNvSpPr>
            <a:spLocks noGrp="1"/>
          </p:cNvSpPr>
          <p:nvPr>
            <p:ph type="body" idx="9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0" name="テキスト プレースホルダー 39"/>
          <p:cNvSpPr>
            <a:spLocks noGrp="1"/>
          </p:cNvSpPr>
          <p:nvPr>
            <p:ph type="body" idx="9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1" name="テキスト プレースホルダー 40"/>
          <p:cNvSpPr>
            <a:spLocks noGrp="1"/>
          </p:cNvSpPr>
          <p:nvPr>
            <p:ph type="body" idx="9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2" name="テキスト プレースホルダー 41"/>
          <p:cNvSpPr>
            <a:spLocks noGrp="1"/>
          </p:cNvSpPr>
          <p:nvPr>
            <p:ph type="body" idx="9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9" name="テキスト プレースホルダー 48">
            <a:extLst>
              <a:ext uri="{FF2B5EF4-FFF2-40B4-BE49-F238E27FC236}">
                <a16:creationId xmlns:a16="http://schemas.microsoft.com/office/drawing/2014/main" id="{246A368F-108F-13FC-2ADE-916B1309BF55}"/>
              </a:ext>
            </a:extLst>
          </p:cNvPr>
          <p:cNvSpPr>
            <a:spLocks noGrp="1"/>
          </p:cNvSpPr>
          <p:nvPr>
            <p:ph type="body" idx="10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1" name="テキスト プレースホルダー 50">
            <a:extLst>
              <a:ext uri="{FF2B5EF4-FFF2-40B4-BE49-F238E27FC236}">
                <a16:creationId xmlns:a16="http://schemas.microsoft.com/office/drawing/2014/main" id="{DFAF1757-B33C-518D-EF7B-4CEBAF7DB864}"/>
              </a:ext>
            </a:extLst>
          </p:cNvPr>
          <p:cNvSpPr>
            <a:spLocks noGrp="1"/>
          </p:cNvSpPr>
          <p:nvPr>
            <p:ph type="body" idx="16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3" name="テキスト プレースホルダー 52">
            <a:extLst>
              <a:ext uri="{FF2B5EF4-FFF2-40B4-BE49-F238E27FC236}">
                <a16:creationId xmlns:a16="http://schemas.microsoft.com/office/drawing/2014/main" id="{EF2041D1-36F0-AC8A-955F-AE3E3644D1D3}"/>
              </a:ext>
            </a:extLst>
          </p:cNvPr>
          <p:cNvSpPr>
            <a:spLocks noGrp="1"/>
          </p:cNvSpPr>
          <p:nvPr>
            <p:ph type="body" idx="100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5" name="テキスト プレースホルダー 54">
            <a:extLst>
              <a:ext uri="{FF2B5EF4-FFF2-40B4-BE49-F238E27FC236}">
                <a16:creationId xmlns:a16="http://schemas.microsoft.com/office/drawing/2014/main" id="{F2A2082D-7006-65FE-AAA5-0860012BCAF7}"/>
              </a:ext>
            </a:extLst>
          </p:cNvPr>
          <p:cNvSpPr>
            <a:spLocks noGrp="1"/>
          </p:cNvSpPr>
          <p:nvPr>
            <p:ph type="body" idx="99"/>
          </p:nvPr>
        </p:nvSpPr>
        <p:spPr/>
        <p:txBody>
          <a:bodyPr/>
          <a:lstStyle/>
          <a:p>
            <a:endParaRPr lang="ja-JP" altLang="en-US"/>
          </a:p>
        </p:txBody>
      </p:sp>
      <p:pic>
        <p:nvPicPr>
          <p:cNvPr id="44" name="図 43" descr="テキスト&#10;&#10;自動的に生成された説明">
            <a:extLst>
              <a:ext uri="{FF2B5EF4-FFF2-40B4-BE49-F238E27FC236}">
                <a16:creationId xmlns:a16="http://schemas.microsoft.com/office/drawing/2014/main" id="{7E059AB1-C013-AB0D-2617-A8521C346B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040" y="1091024"/>
            <a:ext cx="2612688" cy="535483"/>
          </a:xfrm>
          <a:prstGeom prst="rect">
            <a:avLst/>
          </a:prstGeom>
        </p:spPr>
      </p:pic>
      <p:sp>
        <p:nvSpPr>
          <p:cNvPr id="47" name="テキスト プレースホルダー 42">
            <a:extLst>
              <a:ext uri="{FF2B5EF4-FFF2-40B4-BE49-F238E27FC236}">
                <a16:creationId xmlns:a16="http://schemas.microsoft.com/office/drawing/2014/main" id="{794380FD-B7A7-96BD-935B-0683C2F954F7}"/>
              </a:ext>
            </a:extLst>
          </p:cNvPr>
          <p:cNvSpPr>
            <a:spLocks noGrp="1"/>
          </p:cNvSpPr>
          <p:nvPr>
            <p:ph type="body" idx="98"/>
          </p:nvPr>
        </p:nvSpPr>
        <p:spPr>
          <a:xfrm>
            <a:off x="1879954" y="2488474"/>
            <a:ext cx="566551" cy="173197"/>
          </a:xfrm>
        </p:spPr>
        <p:txBody>
          <a:bodyPr/>
          <a:lstStyle/>
          <a:p>
            <a:endParaRPr kumimoji="1" lang="ja-JP" altLang="en-US"/>
          </a:p>
        </p:txBody>
      </p:sp>
      <p:pic>
        <p:nvPicPr>
          <p:cNvPr id="48" name="図 47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15401C3-8D33-20A1-F28E-A1082FCB9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355" y="2471264"/>
            <a:ext cx="350096" cy="207615"/>
          </a:xfrm>
          <a:prstGeom prst="rect">
            <a:avLst/>
          </a:prstGeom>
        </p:spPr>
      </p:pic>
      <p:pic>
        <p:nvPicPr>
          <p:cNvPr id="50" name="図 49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9C1FD0B9-A3E0-44BA-DD61-DD3E6C16F3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669" y="2471264"/>
            <a:ext cx="350096" cy="207615"/>
          </a:xfrm>
          <a:prstGeom prst="rect">
            <a:avLst/>
          </a:prstGeom>
        </p:spPr>
      </p:pic>
      <p:pic>
        <p:nvPicPr>
          <p:cNvPr id="52" name="図 51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597C3BEA-6DE4-D0D7-082D-D0EEC1FD33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4829" y="2471264"/>
            <a:ext cx="350096" cy="207615"/>
          </a:xfrm>
          <a:prstGeom prst="rect">
            <a:avLst/>
          </a:prstGeom>
        </p:spPr>
      </p:pic>
      <p:pic>
        <p:nvPicPr>
          <p:cNvPr id="54" name="図 53" descr="グラフィカル ユーザー インターフェイス が含まれている画像&#10;&#10;自動的に生成された説明">
            <a:extLst>
              <a:ext uri="{FF2B5EF4-FFF2-40B4-BE49-F238E27FC236}">
                <a16:creationId xmlns:a16="http://schemas.microsoft.com/office/drawing/2014/main" id="{D6F914A2-1754-E511-2FF9-C9618A4E9A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122" y="2461744"/>
            <a:ext cx="350096" cy="207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551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66482EF2-F5AD-4AA6-9818-620D12D66826}"/>
</file>

<file path=customXml/itemProps2.xml><?xml version="1.0" encoding="utf-8"?>
<ds:datastoreItem xmlns:ds="http://schemas.openxmlformats.org/officeDocument/2006/customXml" ds:itemID="{1B60427F-EA7D-447B-AB9B-2FFF5E42F769}"/>
</file>

<file path=customXml/itemProps3.xml><?xml version="1.0" encoding="utf-8"?>
<ds:datastoreItem xmlns:ds="http://schemas.openxmlformats.org/officeDocument/2006/customXml" ds:itemID="{136D2CE4-A954-4D80-91F6-AD9224E8C8B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0</Words>
  <Application>Microsoft Macintosh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BIZ UDゴシック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47</cp:revision>
  <dcterms:created xsi:type="dcterms:W3CDTF">2021-02-11T04:40:36Z</dcterms:created>
  <dcterms:modified xsi:type="dcterms:W3CDTF">2023-03-30T01:40:22Z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