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63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5738"/>
    <a:srgbClr val="62C4C7"/>
    <a:srgbClr val="B3E2E4"/>
    <a:srgbClr val="555945"/>
    <a:srgbClr val="FFFFFF"/>
    <a:srgbClr val="FFFDD7"/>
    <a:srgbClr val="59604E"/>
    <a:srgbClr val="1E1910"/>
    <a:srgbClr val="8374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13" autoAdjust="0"/>
    <p:restoredTop sz="94660"/>
  </p:normalViewPr>
  <p:slideViewPr>
    <p:cSldViewPr snapToGrid="0" snapToObjects="1">
      <p:cViewPr>
        <p:scale>
          <a:sx n="137" d="100"/>
          <a:sy n="137" d="100"/>
        </p:scale>
        <p:origin x="1816" y="1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bg>
      <p:bgPr>
        <a:solidFill>
          <a:srgbClr val="FFFD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CAFC7BF-B610-9FF9-FA39-E85018C6A028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1379222" y="1958340"/>
            <a:ext cx="1082038" cy="48768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会社を記入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9BBB17DC-83EA-2C2D-502F-FFAEF47907DD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3657600" y="1958340"/>
            <a:ext cx="716282" cy="48767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事業を記入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37908DFE-ED7E-BCBF-F9D4-D8F5AC482EE8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4914904" y="1958340"/>
            <a:ext cx="716282" cy="48768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事業を記入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E9BCF5A-18DB-CA3F-4F74-5FB4C0F9C3F0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804845" y="4358640"/>
            <a:ext cx="678179" cy="48768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ニュースのテーマを記入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AA0DF1A7-5A61-C415-9FE4-DE964934C37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1592465" y="4071496"/>
            <a:ext cx="567688" cy="4191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選んだ事業を記入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F858E9AA-2E04-98CC-62BF-94DEA08A0D91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2160153" y="4095750"/>
            <a:ext cx="713677" cy="4191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事業への影響を記入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3E3BF305-1BE4-29E2-84D5-A3CC094E6923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2841650" y="4085207"/>
            <a:ext cx="2717776" cy="4191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あなたが予想した理由を記入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E31EEE8D-B112-12E9-9425-7D4CBC8235EA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5565806" y="4095750"/>
            <a:ext cx="675117" cy="4191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事業への影響を記入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22CA3027-0348-0A09-88F8-F1821E51C0A1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1587077" y="4514850"/>
            <a:ext cx="567688" cy="4191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選んだ事業を記入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671CF596-3C49-A44C-1D20-DA6B18F26AA6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2169796" y="4532900"/>
            <a:ext cx="671854" cy="4191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事業への影響を記入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4AC22DEA-803A-F67F-E895-5D2DCC2B720C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2852029" y="4524013"/>
            <a:ext cx="2720345" cy="4191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あなたが予想した理由を記入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C01902E4-F6D0-966C-4229-173D9492702C}"/>
              </a:ext>
            </a:extLst>
          </p:cNvPr>
          <p:cNvSpPr>
            <a:spLocks noGrp="1"/>
          </p:cNvSpPr>
          <p:nvPr>
            <p:ph type="body" idx="31" hasCustomPrompt="1"/>
          </p:nvPr>
        </p:nvSpPr>
        <p:spPr>
          <a:xfrm>
            <a:off x="5572374" y="4524013"/>
            <a:ext cx="668549" cy="4191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事業への影響を記入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EE42D3B2-2231-6CD2-F9D7-380E6E0C0B84}"/>
              </a:ext>
            </a:extLst>
          </p:cNvPr>
          <p:cNvSpPr>
            <a:spLocks noGrp="1"/>
          </p:cNvSpPr>
          <p:nvPr>
            <p:ph type="body" idx="32" hasCustomPrompt="1"/>
          </p:nvPr>
        </p:nvSpPr>
        <p:spPr>
          <a:xfrm>
            <a:off x="769623" y="5402580"/>
            <a:ext cx="678179" cy="48768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ニュースのテーマを記入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992B8636-2630-9353-BB1F-EFE96F549FDD}"/>
              </a:ext>
            </a:extLst>
          </p:cNvPr>
          <p:cNvSpPr>
            <a:spLocks noGrp="1"/>
          </p:cNvSpPr>
          <p:nvPr>
            <p:ph type="body" idx="33" hasCustomPrompt="1"/>
          </p:nvPr>
        </p:nvSpPr>
        <p:spPr>
          <a:xfrm>
            <a:off x="1573897" y="5111529"/>
            <a:ext cx="567688" cy="4191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選んだ事業を記入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CECF2607-7608-4B99-0140-3A29E835D404}"/>
              </a:ext>
            </a:extLst>
          </p:cNvPr>
          <p:cNvSpPr>
            <a:spLocks noGrp="1"/>
          </p:cNvSpPr>
          <p:nvPr>
            <p:ph type="body" idx="34" hasCustomPrompt="1"/>
          </p:nvPr>
        </p:nvSpPr>
        <p:spPr>
          <a:xfrm>
            <a:off x="2160154" y="5126468"/>
            <a:ext cx="689116" cy="4191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事業への影響を記入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B6B44ECC-CDC4-AFF2-8ADD-404D00BC2F34}"/>
              </a:ext>
            </a:extLst>
          </p:cNvPr>
          <p:cNvSpPr>
            <a:spLocks noGrp="1"/>
          </p:cNvSpPr>
          <p:nvPr>
            <p:ph type="body" idx="35" hasCustomPrompt="1"/>
          </p:nvPr>
        </p:nvSpPr>
        <p:spPr>
          <a:xfrm>
            <a:off x="2841649" y="5117305"/>
            <a:ext cx="2679399" cy="4191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あなたが予想した理由を記入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977756FA-5543-EC16-4442-7E06FFB876CC}"/>
              </a:ext>
            </a:extLst>
          </p:cNvPr>
          <p:cNvSpPr>
            <a:spLocks noGrp="1"/>
          </p:cNvSpPr>
          <p:nvPr>
            <p:ph type="body" idx="36" hasCustomPrompt="1"/>
          </p:nvPr>
        </p:nvSpPr>
        <p:spPr>
          <a:xfrm>
            <a:off x="5528668" y="5122849"/>
            <a:ext cx="689116" cy="4191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事業への影響を記入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1F10A362-98AB-62DE-6922-24102D65D527}"/>
              </a:ext>
            </a:extLst>
          </p:cNvPr>
          <p:cNvSpPr>
            <a:spLocks noGrp="1"/>
          </p:cNvSpPr>
          <p:nvPr>
            <p:ph type="body" idx="37" hasCustomPrompt="1"/>
          </p:nvPr>
        </p:nvSpPr>
        <p:spPr>
          <a:xfrm>
            <a:off x="1560628" y="5531721"/>
            <a:ext cx="567688" cy="4191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選んだ事業を記入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337E7222-23E8-B703-3FBE-EEAE73AF24EF}"/>
              </a:ext>
            </a:extLst>
          </p:cNvPr>
          <p:cNvSpPr>
            <a:spLocks noGrp="1"/>
          </p:cNvSpPr>
          <p:nvPr>
            <p:ph type="body" idx="38" hasCustomPrompt="1"/>
          </p:nvPr>
        </p:nvSpPr>
        <p:spPr>
          <a:xfrm>
            <a:off x="2148544" y="5545070"/>
            <a:ext cx="689117" cy="4191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事業への影響を記入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79B78EB1-46A8-7A0E-0BD3-55CEAF124146}"/>
              </a:ext>
            </a:extLst>
          </p:cNvPr>
          <p:cNvSpPr>
            <a:spLocks noGrp="1"/>
          </p:cNvSpPr>
          <p:nvPr>
            <p:ph type="body" idx="39" hasCustomPrompt="1"/>
          </p:nvPr>
        </p:nvSpPr>
        <p:spPr>
          <a:xfrm>
            <a:off x="2841649" y="5554713"/>
            <a:ext cx="2730726" cy="4191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あなたが予想した理由を記入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6FEE48A8-A58A-47FF-679C-13CD42383674}"/>
              </a:ext>
            </a:extLst>
          </p:cNvPr>
          <p:cNvSpPr>
            <a:spLocks noGrp="1"/>
          </p:cNvSpPr>
          <p:nvPr>
            <p:ph type="body" idx="40" hasCustomPrompt="1"/>
          </p:nvPr>
        </p:nvSpPr>
        <p:spPr>
          <a:xfrm>
            <a:off x="5565806" y="5563067"/>
            <a:ext cx="668549" cy="4191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事業への影響を記入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745F1D64-6E87-768E-A7B7-6B0226D51DC3}"/>
              </a:ext>
            </a:extLst>
          </p:cNvPr>
          <p:cNvSpPr>
            <a:spLocks noGrp="1"/>
          </p:cNvSpPr>
          <p:nvPr>
            <p:ph type="body" idx="41" hasCustomPrompt="1"/>
          </p:nvPr>
        </p:nvSpPr>
        <p:spPr>
          <a:xfrm>
            <a:off x="789879" y="6446520"/>
            <a:ext cx="678179" cy="48768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ニュースのテーマを記入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0CC14BB7-B411-3E99-4C49-FCC412218EE6}"/>
              </a:ext>
            </a:extLst>
          </p:cNvPr>
          <p:cNvSpPr>
            <a:spLocks noGrp="1"/>
          </p:cNvSpPr>
          <p:nvPr>
            <p:ph type="body" idx="42" hasCustomPrompt="1"/>
          </p:nvPr>
        </p:nvSpPr>
        <p:spPr>
          <a:xfrm>
            <a:off x="1548258" y="6123921"/>
            <a:ext cx="567688" cy="4191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選んだ事業を記入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892EC699-14AB-B5F1-9E94-0E8CE05973B4}"/>
              </a:ext>
            </a:extLst>
          </p:cNvPr>
          <p:cNvSpPr>
            <a:spLocks noGrp="1"/>
          </p:cNvSpPr>
          <p:nvPr>
            <p:ph type="body" idx="43" hasCustomPrompt="1"/>
          </p:nvPr>
        </p:nvSpPr>
        <p:spPr>
          <a:xfrm>
            <a:off x="2160154" y="6169660"/>
            <a:ext cx="689116" cy="4191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事業への影響を記入</a:t>
            </a:r>
          </a:p>
        </p:txBody>
      </p:sp>
      <p:sp>
        <p:nvSpPr>
          <p:cNvPr id="34" name="Text Placeholder 2">
            <a:extLst>
              <a:ext uri="{FF2B5EF4-FFF2-40B4-BE49-F238E27FC236}">
                <a16:creationId xmlns:a16="http://schemas.microsoft.com/office/drawing/2014/main" id="{64AE91F4-2F37-588A-FE4F-FAF778EA16F0}"/>
              </a:ext>
            </a:extLst>
          </p:cNvPr>
          <p:cNvSpPr>
            <a:spLocks noGrp="1"/>
          </p:cNvSpPr>
          <p:nvPr>
            <p:ph type="body" idx="44" hasCustomPrompt="1"/>
          </p:nvPr>
        </p:nvSpPr>
        <p:spPr>
          <a:xfrm>
            <a:off x="2843072" y="6179820"/>
            <a:ext cx="2729302" cy="4191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あなたが予想した理由を記入</a:t>
            </a:r>
          </a:p>
        </p:txBody>
      </p:sp>
      <p:sp>
        <p:nvSpPr>
          <p:cNvPr id="35" name="Text Placeholder 2">
            <a:extLst>
              <a:ext uri="{FF2B5EF4-FFF2-40B4-BE49-F238E27FC236}">
                <a16:creationId xmlns:a16="http://schemas.microsoft.com/office/drawing/2014/main" id="{91AAEB0D-EA23-3536-2DE2-4F479E808908}"/>
              </a:ext>
            </a:extLst>
          </p:cNvPr>
          <p:cNvSpPr>
            <a:spLocks noGrp="1"/>
          </p:cNvSpPr>
          <p:nvPr>
            <p:ph type="body" idx="45" hasCustomPrompt="1"/>
          </p:nvPr>
        </p:nvSpPr>
        <p:spPr>
          <a:xfrm>
            <a:off x="5572374" y="6141720"/>
            <a:ext cx="682918" cy="4191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事業への影響を記入</a:t>
            </a:r>
          </a:p>
        </p:txBody>
      </p: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C435DFCE-A150-F3AB-0F2F-8763B8C3341F}"/>
              </a:ext>
            </a:extLst>
          </p:cNvPr>
          <p:cNvSpPr>
            <a:spLocks noGrp="1"/>
          </p:cNvSpPr>
          <p:nvPr>
            <p:ph type="body" idx="46" hasCustomPrompt="1"/>
          </p:nvPr>
        </p:nvSpPr>
        <p:spPr>
          <a:xfrm>
            <a:off x="1548258" y="6574365"/>
            <a:ext cx="567688" cy="4191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選んだ事業を記入</a:t>
            </a:r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45F02540-061E-F9E8-77A5-9A7832C6A9EC}"/>
              </a:ext>
            </a:extLst>
          </p:cNvPr>
          <p:cNvSpPr>
            <a:spLocks noGrp="1"/>
          </p:cNvSpPr>
          <p:nvPr>
            <p:ph type="body" idx="47" hasCustomPrompt="1"/>
          </p:nvPr>
        </p:nvSpPr>
        <p:spPr>
          <a:xfrm>
            <a:off x="2151523" y="6588760"/>
            <a:ext cx="697747" cy="4191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事業への影響を記入</a:t>
            </a:r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E9EC7CFD-DF59-9FF3-0C23-B5E1C9B210B9}"/>
              </a:ext>
            </a:extLst>
          </p:cNvPr>
          <p:cNvSpPr>
            <a:spLocks noGrp="1"/>
          </p:cNvSpPr>
          <p:nvPr>
            <p:ph type="body" idx="48" hasCustomPrompt="1"/>
          </p:nvPr>
        </p:nvSpPr>
        <p:spPr>
          <a:xfrm>
            <a:off x="2821075" y="6597923"/>
            <a:ext cx="2707593" cy="4191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あなたが予想した理由を記入</a:t>
            </a:r>
          </a:p>
        </p:txBody>
      </p:sp>
      <p:sp>
        <p:nvSpPr>
          <p:cNvPr id="39" name="Text Placeholder 2">
            <a:extLst>
              <a:ext uri="{FF2B5EF4-FFF2-40B4-BE49-F238E27FC236}">
                <a16:creationId xmlns:a16="http://schemas.microsoft.com/office/drawing/2014/main" id="{AFB7BCAF-EB37-BCDA-357C-B1D3F4E016FA}"/>
              </a:ext>
            </a:extLst>
          </p:cNvPr>
          <p:cNvSpPr>
            <a:spLocks noGrp="1"/>
          </p:cNvSpPr>
          <p:nvPr>
            <p:ph type="body" idx="49" hasCustomPrompt="1"/>
          </p:nvPr>
        </p:nvSpPr>
        <p:spPr>
          <a:xfrm>
            <a:off x="5559425" y="6579128"/>
            <a:ext cx="704498" cy="4191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事業への影響を記入</a:t>
            </a:r>
          </a:p>
        </p:txBody>
      </p:sp>
      <p:sp>
        <p:nvSpPr>
          <p:cNvPr id="40" name="Text Placeholder 2">
            <a:extLst>
              <a:ext uri="{FF2B5EF4-FFF2-40B4-BE49-F238E27FC236}">
                <a16:creationId xmlns:a16="http://schemas.microsoft.com/office/drawing/2014/main" id="{A7F4B228-57F6-CD74-031A-788FC6A3E671}"/>
              </a:ext>
            </a:extLst>
          </p:cNvPr>
          <p:cNvSpPr>
            <a:spLocks noGrp="1"/>
          </p:cNvSpPr>
          <p:nvPr>
            <p:ph type="body" idx="50" hasCustomPrompt="1"/>
          </p:nvPr>
        </p:nvSpPr>
        <p:spPr>
          <a:xfrm>
            <a:off x="777243" y="7490460"/>
            <a:ext cx="678179" cy="48768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ニュースのテーマを記入</a:t>
            </a:r>
          </a:p>
        </p:txBody>
      </p:sp>
      <p:sp>
        <p:nvSpPr>
          <p:cNvPr id="41" name="Text Placeholder 2">
            <a:extLst>
              <a:ext uri="{FF2B5EF4-FFF2-40B4-BE49-F238E27FC236}">
                <a16:creationId xmlns:a16="http://schemas.microsoft.com/office/drawing/2014/main" id="{DA2F94C3-D1C4-8EFC-8571-632901C6DDE5}"/>
              </a:ext>
            </a:extLst>
          </p:cNvPr>
          <p:cNvSpPr>
            <a:spLocks noGrp="1"/>
          </p:cNvSpPr>
          <p:nvPr>
            <p:ph type="body" idx="51" hasCustomPrompt="1"/>
          </p:nvPr>
        </p:nvSpPr>
        <p:spPr>
          <a:xfrm>
            <a:off x="1573897" y="7158290"/>
            <a:ext cx="567688" cy="4191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選んだ事業を記入</a:t>
            </a:r>
          </a:p>
        </p:txBody>
      </p:sp>
      <p:sp>
        <p:nvSpPr>
          <p:cNvPr id="42" name="Text Placeholder 2">
            <a:extLst>
              <a:ext uri="{FF2B5EF4-FFF2-40B4-BE49-F238E27FC236}">
                <a16:creationId xmlns:a16="http://schemas.microsoft.com/office/drawing/2014/main" id="{93D80CAD-52CF-FEEC-4CF5-353F3B893885}"/>
              </a:ext>
            </a:extLst>
          </p:cNvPr>
          <p:cNvSpPr>
            <a:spLocks noGrp="1"/>
          </p:cNvSpPr>
          <p:nvPr>
            <p:ph type="body" idx="52" hasCustomPrompt="1"/>
          </p:nvPr>
        </p:nvSpPr>
        <p:spPr>
          <a:xfrm>
            <a:off x="2160154" y="7182592"/>
            <a:ext cx="678028" cy="4191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事業への影響を記入</a:t>
            </a:r>
          </a:p>
        </p:txBody>
      </p:sp>
      <p:sp>
        <p:nvSpPr>
          <p:cNvPr id="44" name="Text Placeholder 2">
            <a:extLst>
              <a:ext uri="{FF2B5EF4-FFF2-40B4-BE49-F238E27FC236}">
                <a16:creationId xmlns:a16="http://schemas.microsoft.com/office/drawing/2014/main" id="{A961DD20-DA40-7F4D-9A7A-12D8DA2151A7}"/>
              </a:ext>
            </a:extLst>
          </p:cNvPr>
          <p:cNvSpPr>
            <a:spLocks noGrp="1"/>
          </p:cNvSpPr>
          <p:nvPr>
            <p:ph type="body" idx="53" hasCustomPrompt="1"/>
          </p:nvPr>
        </p:nvSpPr>
        <p:spPr>
          <a:xfrm>
            <a:off x="2843072" y="7183728"/>
            <a:ext cx="2685596" cy="352451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あなたが予想した理由を記入</a:t>
            </a:r>
          </a:p>
        </p:txBody>
      </p:sp>
      <p:sp>
        <p:nvSpPr>
          <p:cNvPr id="46" name="Text Placeholder 2">
            <a:extLst>
              <a:ext uri="{FF2B5EF4-FFF2-40B4-BE49-F238E27FC236}">
                <a16:creationId xmlns:a16="http://schemas.microsoft.com/office/drawing/2014/main" id="{AED76DE4-78C7-9037-4D8A-C7C00B70CE22}"/>
              </a:ext>
            </a:extLst>
          </p:cNvPr>
          <p:cNvSpPr>
            <a:spLocks noGrp="1"/>
          </p:cNvSpPr>
          <p:nvPr>
            <p:ph type="body" idx="55" hasCustomPrompt="1"/>
          </p:nvPr>
        </p:nvSpPr>
        <p:spPr>
          <a:xfrm>
            <a:off x="1556817" y="7600695"/>
            <a:ext cx="567688" cy="4191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選んだ事業を記入</a:t>
            </a:r>
          </a:p>
        </p:txBody>
      </p:sp>
      <p:sp>
        <p:nvSpPr>
          <p:cNvPr id="47" name="Text Placeholder 2">
            <a:extLst>
              <a:ext uri="{FF2B5EF4-FFF2-40B4-BE49-F238E27FC236}">
                <a16:creationId xmlns:a16="http://schemas.microsoft.com/office/drawing/2014/main" id="{880B37E1-8321-2156-4F7E-E4D417041BFA}"/>
              </a:ext>
            </a:extLst>
          </p:cNvPr>
          <p:cNvSpPr>
            <a:spLocks noGrp="1"/>
          </p:cNvSpPr>
          <p:nvPr>
            <p:ph type="body" idx="56" hasCustomPrompt="1"/>
          </p:nvPr>
        </p:nvSpPr>
        <p:spPr>
          <a:xfrm>
            <a:off x="2148544" y="7600695"/>
            <a:ext cx="689637" cy="4191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事業への影響を記入</a:t>
            </a:r>
          </a:p>
        </p:txBody>
      </p:sp>
      <p:sp>
        <p:nvSpPr>
          <p:cNvPr id="64" name="Text Placeholder 2">
            <a:extLst>
              <a:ext uri="{FF2B5EF4-FFF2-40B4-BE49-F238E27FC236}">
                <a16:creationId xmlns:a16="http://schemas.microsoft.com/office/drawing/2014/main" id="{8A602DB6-5A80-22C4-B67E-05CBFEE67E36}"/>
              </a:ext>
            </a:extLst>
          </p:cNvPr>
          <p:cNvSpPr>
            <a:spLocks noGrp="1"/>
          </p:cNvSpPr>
          <p:nvPr>
            <p:ph type="body" idx="57" hasCustomPrompt="1"/>
          </p:nvPr>
        </p:nvSpPr>
        <p:spPr>
          <a:xfrm>
            <a:off x="2873830" y="7581900"/>
            <a:ext cx="2685596" cy="4191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あなたが予想した理由を記入</a:t>
            </a:r>
          </a:p>
        </p:txBody>
      </p:sp>
      <p:sp>
        <p:nvSpPr>
          <p:cNvPr id="65" name="Text Placeholder 2">
            <a:extLst>
              <a:ext uri="{FF2B5EF4-FFF2-40B4-BE49-F238E27FC236}">
                <a16:creationId xmlns:a16="http://schemas.microsoft.com/office/drawing/2014/main" id="{4C48ABF2-832D-DC36-5226-E42EAEDC6E52}"/>
              </a:ext>
            </a:extLst>
          </p:cNvPr>
          <p:cNvSpPr>
            <a:spLocks noGrp="1"/>
          </p:cNvSpPr>
          <p:nvPr>
            <p:ph type="body" idx="58" hasCustomPrompt="1"/>
          </p:nvPr>
        </p:nvSpPr>
        <p:spPr>
          <a:xfrm>
            <a:off x="5601455" y="7602829"/>
            <a:ext cx="653837" cy="4191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事業への影響を記入</a:t>
            </a:r>
          </a:p>
        </p:txBody>
      </p:sp>
      <p:sp>
        <p:nvSpPr>
          <p:cNvPr id="66" name="Text Placeholder 2">
            <a:extLst>
              <a:ext uri="{FF2B5EF4-FFF2-40B4-BE49-F238E27FC236}">
                <a16:creationId xmlns:a16="http://schemas.microsoft.com/office/drawing/2014/main" id="{94BE83F8-EBCB-0AB7-2372-E344DC040781}"/>
              </a:ext>
            </a:extLst>
          </p:cNvPr>
          <p:cNvSpPr>
            <a:spLocks noGrp="1"/>
          </p:cNvSpPr>
          <p:nvPr>
            <p:ph type="body" idx="59" hasCustomPrompt="1"/>
          </p:nvPr>
        </p:nvSpPr>
        <p:spPr>
          <a:xfrm>
            <a:off x="5571520" y="8196654"/>
            <a:ext cx="683772" cy="4191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事業への影響の合計を記入</a:t>
            </a:r>
          </a:p>
        </p:txBody>
      </p:sp>
      <p:sp>
        <p:nvSpPr>
          <p:cNvPr id="67" name="Text Placeholder 2">
            <a:extLst>
              <a:ext uri="{FF2B5EF4-FFF2-40B4-BE49-F238E27FC236}">
                <a16:creationId xmlns:a16="http://schemas.microsoft.com/office/drawing/2014/main" id="{16D7EBBD-22E9-85BA-AA8C-31D462F9BE32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5130689" y="426341"/>
            <a:ext cx="1484241" cy="22513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bg1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名前を入力</a:t>
            </a:r>
          </a:p>
        </p:txBody>
      </p:sp>
      <p:sp>
        <p:nvSpPr>
          <p:cNvPr id="68" name="Text Placeholder 2">
            <a:extLst>
              <a:ext uri="{FF2B5EF4-FFF2-40B4-BE49-F238E27FC236}">
                <a16:creationId xmlns:a16="http://schemas.microsoft.com/office/drawing/2014/main" id="{00735379-35AE-BC9D-9DBC-126B03ECB609}"/>
              </a:ext>
            </a:extLst>
          </p:cNvPr>
          <p:cNvSpPr>
            <a:spLocks noGrp="1"/>
          </p:cNvSpPr>
          <p:nvPr>
            <p:ph type="body" idx="60" hasCustomPrompt="1"/>
          </p:nvPr>
        </p:nvSpPr>
        <p:spPr>
          <a:xfrm>
            <a:off x="4841771" y="111065"/>
            <a:ext cx="312907" cy="21200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1200">
                <a:solidFill>
                  <a:schemeClr val="bg1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 dirty="0"/>
              <a:t>0</a:t>
            </a:r>
            <a:endParaRPr lang="ja-JP" altLang="en-US" dirty="0"/>
          </a:p>
        </p:txBody>
      </p:sp>
      <p:sp>
        <p:nvSpPr>
          <p:cNvPr id="69" name="Text Placeholder 2">
            <a:extLst>
              <a:ext uri="{FF2B5EF4-FFF2-40B4-BE49-F238E27FC236}">
                <a16:creationId xmlns:a16="http://schemas.microsoft.com/office/drawing/2014/main" id="{859FA658-D1D5-9C7B-B481-536D530DAE40}"/>
              </a:ext>
            </a:extLst>
          </p:cNvPr>
          <p:cNvSpPr>
            <a:spLocks noGrp="1"/>
          </p:cNvSpPr>
          <p:nvPr>
            <p:ph type="body" idx="61" hasCustomPrompt="1"/>
          </p:nvPr>
        </p:nvSpPr>
        <p:spPr>
          <a:xfrm>
            <a:off x="5318636" y="111065"/>
            <a:ext cx="312907" cy="21200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1200">
                <a:solidFill>
                  <a:schemeClr val="bg1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 dirty="0"/>
              <a:t>0</a:t>
            </a:r>
            <a:endParaRPr lang="ja-JP" altLang="en-US" dirty="0"/>
          </a:p>
        </p:txBody>
      </p:sp>
      <p:sp>
        <p:nvSpPr>
          <p:cNvPr id="70" name="Text Placeholder 2">
            <a:extLst>
              <a:ext uri="{FF2B5EF4-FFF2-40B4-BE49-F238E27FC236}">
                <a16:creationId xmlns:a16="http://schemas.microsoft.com/office/drawing/2014/main" id="{BE89CA60-348A-A959-42EB-1BD0D04A6E0B}"/>
              </a:ext>
            </a:extLst>
          </p:cNvPr>
          <p:cNvSpPr>
            <a:spLocks noGrp="1"/>
          </p:cNvSpPr>
          <p:nvPr>
            <p:ph type="body" idx="62" hasCustomPrompt="1"/>
          </p:nvPr>
        </p:nvSpPr>
        <p:spPr>
          <a:xfrm>
            <a:off x="6311351" y="124780"/>
            <a:ext cx="464346" cy="21200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200">
                <a:solidFill>
                  <a:schemeClr val="bg1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 dirty="0"/>
              <a:t>0</a:t>
            </a:r>
            <a:endParaRPr lang="ja-JP" altLang="en-US" dirty="0"/>
          </a:p>
        </p:txBody>
      </p:sp>
      <p:sp>
        <p:nvSpPr>
          <p:cNvPr id="71" name="Text Placeholder 2">
            <a:extLst>
              <a:ext uri="{FF2B5EF4-FFF2-40B4-BE49-F238E27FC236}">
                <a16:creationId xmlns:a16="http://schemas.microsoft.com/office/drawing/2014/main" id="{B539126A-A28E-22A4-B1B2-60ADD3C745E2}"/>
              </a:ext>
            </a:extLst>
          </p:cNvPr>
          <p:cNvSpPr>
            <a:spLocks noGrp="1"/>
          </p:cNvSpPr>
          <p:nvPr>
            <p:ph type="body" idx="63" hasCustomPrompt="1"/>
          </p:nvPr>
        </p:nvSpPr>
        <p:spPr>
          <a:xfrm>
            <a:off x="5565806" y="7183729"/>
            <a:ext cx="689486" cy="4191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buNone/>
              <a:defRPr sz="8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事業への影響を記入</a:t>
            </a:r>
          </a:p>
        </p:txBody>
      </p:sp>
    </p:spTree>
    <p:extLst>
      <p:ext uri="{BB962C8B-B14F-4D97-AF65-F5344CB8AC3E}">
        <p14:creationId xmlns:p14="http://schemas.microsoft.com/office/powerpoint/2010/main" val="53741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D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F5A021CE-F6E0-4744-B4DA-FCACB05B698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66493" y="132018"/>
            <a:ext cx="2257255" cy="57789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C90C751-5800-4B7D-A4EC-2A8E4FEF19C4}"/>
              </a:ext>
            </a:extLst>
          </p:cNvPr>
          <p:cNvSpPr/>
          <p:nvPr userDrawn="1"/>
        </p:nvSpPr>
        <p:spPr>
          <a:xfrm>
            <a:off x="109559" y="814112"/>
            <a:ext cx="6638882" cy="7979368"/>
          </a:xfrm>
          <a:prstGeom prst="rect">
            <a:avLst/>
          </a:prstGeom>
          <a:ln w="19050">
            <a:solidFill>
              <a:srgbClr val="6B5738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753E51F-53EB-4F44-8AD4-80922C11BACF}"/>
              </a:ext>
            </a:extLst>
          </p:cNvPr>
          <p:cNvSpPr txBox="1"/>
          <p:nvPr userDrawn="1"/>
        </p:nvSpPr>
        <p:spPr>
          <a:xfrm>
            <a:off x="0" y="8856589"/>
            <a:ext cx="64474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rgbClr val="6B573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金融クエスト④あなたの会社はどうなる？　</a:t>
            </a:r>
            <a:r>
              <a:rPr kumimoji="1" lang="en-US" altLang="ja-JP" sz="1000" dirty="0">
                <a:solidFill>
                  <a:srgbClr val="6B573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/>
            </a:r>
            <a:r>
              <a:rPr kumimoji="1" lang="ja-JP" altLang="en-US" sz="1000" dirty="0">
                <a:solidFill>
                  <a:srgbClr val="6B573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/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764EB0E3-AD09-402B-9D7A-7C48249A978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1634" y="938471"/>
            <a:ext cx="5494732" cy="378012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005409E-6ACA-4BE0-A304-4CEA5DFD4F39}"/>
              </a:ext>
            </a:extLst>
          </p:cNvPr>
          <p:cNvSpPr txBox="1"/>
          <p:nvPr userDrawn="1"/>
        </p:nvSpPr>
        <p:spPr>
          <a:xfrm>
            <a:off x="914646" y="1379592"/>
            <a:ext cx="22218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選んだ会社（Ａ～Ｄ）を</a:t>
            </a:r>
            <a:endParaRPr kumimoji="1" lang="en-US" altLang="ja-JP" sz="12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記入しましょう。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8BA7CE8-5A47-46F5-A839-1410078AD673}"/>
              </a:ext>
            </a:extLst>
          </p:cNvPr>
          <p:cNvSpPr txBox="1"/>
          <p:nvPr userDrawn="1"/>
        </p:nvSpPr>
        <p:spPr>
          <a:xfrm>
            <a:off x="3632909" y="1406404"/>
            <a:ext cx="22218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</a:t>
            </a:r>
            <a:r>
              <a:rPr kumimoji="1" lang="ja-JP" altLang="en-US" sz="12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㋐～㋓から</a:t>
            </a:r>
            <a:endParaRPr kumimoji="1" lang="en-US" altLang="ja-JP" sz="12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２つ選んで記入しましょう。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C885CA34-503F-4C21-8F39-9B2DFE43B03B}"/>
              </a:ext>
            </a:extLst>
          </p:cNvPr>
          <p:cNvSpPr/>
          <p:nvPr userDrawn="1"/>
        </p:nvSpPr>
        <p:spPr>
          <a:xfrm>
            <a:off x="1354198" y="1930373"/>
            <a:ext cx="1140643" cy="549782"/>
          </a:xfrm>
          <a:prstGeom prst="rect">
            <a:avLst/>
          </a:prstGeom>
          <a:ln w="19050">
            <a:solidFill>
              <a:srgbClr val="6B5738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543755F-BC1A-4872-B23C-6456237DBF80}"/>
              </a:ext>
            </a:extLst>
          </p:cNvPr>
          <p:cNvSpPr/>
          <p:nvPr userDrawn="1"/>
        </p:nvSpPr>
        <p:spPr>
          <a:xfrm>
            <a:off x="3616480" y="1918977"/>
            <a:ext cx="794359" cy="549782"/>
          </a:xfrm>
          <a:prstGeom prst="rect">
            <a:avLst/>
          </a:prstGeom>
          <a:ln w="19050">
            <a:solidFill>
              <a:srgbClr val="6B5738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BC25CCD-7DF4-419B-BC97-07A1A4AD9319}"/>
              </a:ext>
            </a:extLst>
          </p:cNvPr>
          <p:cNvSpPr/>
          <p:nvPr userDrawn="1"/>
        </p:nvSpPr>
        <p:spPr>
          <a:xfrm>
            <a:off x="4869096" y="1930373"/>
            <a:ext cx="794359" cy="549782"/>
          </a:xfrm>
          <a:prstGeom prst="rect">
            <a:avLst/>
          </a:prstGeom>
          <a:ln w="19050">
            <a:solidFill>
              <a:srgbClr val="6B5738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C47A5A3F-924D-487C-B091-C962DD5378E3}"/>
              </a:ext>
            </a:extLst>
          </p:cNvPr>
          <p:cNvSpPr txBox="1"/>
          <p:nvPr userDrawn="1"/>
        </p:nvSpPr>
        <p:spPr>
          <a:xfrm>
            <a:off x="4463441" y="2190858"/>
            <a:ext cx="5470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0" dirty="0"/>
              <a:t>と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9D4847F2-A13D-463D-9829-0934D8A9E264}"/>
              </a:ext>
            </a:extLst>
          </p:cNvPr>
          <p:cNvSpPr/>
          <p:nvPr userDrawn="1"/>
        </p:nvSpPr>
        <p:spPr>
          <a:xfrm>
            <a:off x="681634" y="3712464"/>
            <a:ext cx="321635" cy="834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7B401C04-E6E5-4FC4-BEA9-1657E56ADEA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546690299"/>
              </p:ext>
            </p:extLst>
          </p:nvPr>
        </p:nvGraphicFramePr>
        <p:xfrm>
          <a:off x="350520" y="8229600"/>
          <a:ext cx="208280" cy="29718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17507176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9439172"/>
                  </a:ext>
                </a:extLst>
              </a:tr>
            </a:tbl>
          </a:graphicData>
        </a:graphic>
      </p:graphicFrame>
      <p:pic>
        <p:nvPicPr>
          <p:cNvPr id="26" name="図 25">
            <a:extLst>
              <a:ext uri="{FF2B5EF4-FFF2-40B4-BE49-F238E27FC236}">
                <a16:creationId xmlns:a16="http://schemas.microsoft.com/office/drawing/2014/main" id="{1F1BC61B-FBAC-49F9-A9FB-0457A7E6B1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9091" b="22466"/>
          <a:stretch/>
        </p:blipFill>
        <p:spPr>
          <a:xfrm>
            <a:off x="2794000" y="1057248"/>
            <a:ext cx="198120" cy="16256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3AF45B48-30B1-AF03-C8D2-2353398694D8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2422" y="172930"/>
            <a:ext cx="1836856" cy="53036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0A136D36-BB5C-9FD7-467C-3B88733899E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937" y="2661320"/>
            <a:ext cx="5151949" cy="1037305"/>
          </a:xfrm>
          <a:prstGeom prst="rect">
            <a:avLst/>
          </a:prstGeom>
        </p:spPr>
      </p:pic>
      <p:pic>
        <p:nvPicPr>
          <p:cNvPr id="2" name="図 1" descr="テーブル&#10;&#10;自動的に生成された説明">
            <a:extLst>
              <a:ext uri="{FF2B5EF4-FFF2-40B4-BE49-F238E27FC236}">
                <a16:creationId xmlns:a16="http://schemas.microsoft.com/office/drawing/2014/main" id="{47EC0BEA-05C9-3AD9-6D3F-AC5044F04764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34" y="3747264"/>
            <a:ext cx="5647863" cy="4997576"/>
          </a:xfrm>
          <a:prstGeom prst="rect">
            <a:avLst/>
          </a:prstGeom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86BE1BC-5971-D8F7-1E07-ACC4638DA5E1}"/>
              </a:ext>
            </a:extLst>
          </p:cNvPr>
          <p:cNvSpPr/>
          <p:nvPr userDrawn="1"/>
        </p:nvSpPr>
        <p:spPr>
          <a:xfrm>
            <a:off x="681634" y="3443288"/>
            <a:ext cx="512911" cy="269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5115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テキスト プレースホルダー 86">
            <a:extLst>
              <a:ext uri="{FF2B5EF4-FFF2-40B4-BE49-F238E27FC236}">
                <a16:creationId xmlns:a16="http://schemas.microsoft.com/office/drawing/2014/main" id="{865CD9DD-4844-8098-F29D-AAE47AFC1C2F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88" name="テキスト プレースホルダー 87">
            <a:extLst>
              <a:ext uri="{FF2B5EF4-FFF2-40B4-BE49-F238E27FC236}">
                <a16:creationId xmlns:a16="http://schemas.microsoft.com/office/drawing/2014/main" id="{7B637D95-A1C7-F450-185B-006A30E49470}"/>
              </a:ext>
            </a:extLst>
          </p:cNvPr>
          <p:cNvSpPr>
            <a:spLocks noGrp="1"/>
          </p:cNvSpPr>
          <p:nvPr>
            <p:ph type="body" idx="17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89" name="テキスト プレースホルダー 88">
            <a:extLst>
              <a:ext uri="{FF2B5EF4-FFF2-40B4-BE49-F238E27FC236}">
                <a16:creationId xmlns:a16="http://schemas.microsoft.com/office/drawing/2014/main" id="{934FF4E0-1A3D-CD32-6B80-B345D45D0DDB}"/>
              </a:ext>
            </a:extLst>
          </p:cNvPr>
          <p:cNvSpPr>
            <a:spLocks noGrp="1"/>
          </p:cNvSpPr>
          <p:nvPr>
            <p:ph type="body" idx="18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0" name="テキスト プレースホルダー 89">
            <a:extLst>
              <a:ext uri="{FF2B5EF4-FFF2-40B4-BE49-F238E27FC236}">
                <a16:creationId xmlns:a16="http://schemas.microsoft.com/office/drawing/2014/main" id="{0E96FF5F-CA21-3BBA-47E6-8501AF126483}"/>
              </a:ext>
            </a:extLst>
          </p:cNvPr>
          <p:cNvSpPr>
            <a:spLocks noGrp="1"/>
          </p:cNvSpPr>
          <p:nvPr>
            <p:ph type="body" idx="19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1" name="テキスト プレースホルダー 90">
            <a:extLst>
              <a:ext uri="{FF2B5EF4-FFF2-40B4-BE49-F238E27FC236}">
                <a16:creationId xmlns:a16="http://schemas.microsoft.com/office/drawing/2014/main" id="{675DCC06-2918-F980-ED70-314BDF0FC915}"/>
              </a:ext>
            </a:extLst>
          </p:cNvPr>
          <p:cNvSpPr>
            <a:spLocks noGrp="1"/>
          </p:cNvSpPr>
          <p:nvPr>
            <p:ph type="body" idx="20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2" name="テキスト プレースホルダー 91">
            <a:extLst>
              <a:ext uri="{FF2B5EF4-FFF2-40B4-BE49-F238E27FC236}">
                <a16:creationId xmlns:a16="http://schemas.microsoft.com/office/drawing/2014/main" id="{9669089E-6EF0-C1B7-C034-455748D714B0}"/>
              </a:ext>
            </a:extLst>
          </p:cNvPr>
          <p:cNvSpPr>
            <a:spLocks noGrp="1"/>
          </p:cNvSpPr>
          <p:nvPr>
            <p:ph type="body" idx="24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3" name="テキスト プレースホルダー 92">
            <a:extLst>
              <a:ext uri="{FF2B5EF4-FFF2-40B4-BE49-F238E27FC236}">
                <a16:creationId xmlns:a16="http://schemas.microsoft.com/office/drawing/2014/main" id="{666A68FE-0EC2-1A2B-9D2F-0D12A612BAF0}"/>
              </a:ext>
            </a:extLst>
          </p:cNvPr>
          <p:cNvSpPr>
            <a:spLocks noGrp="1"/>
          </p:cNvSpPr>
          <p:nvPr>
            <p:ph type="body" idx="25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4" name="テキスト プレースホルダー 93">
            <a:extLst>
              <a:ext uri="{FF2B5EF4-FFF2-40B4-BE49-F238E27FC236}">
                <a16:creationId xmlns:a16="http://schemas.microsoft.com/office/drawing/2014/main" id="{D6EBBA80-994C-46C7-555D-18395605F746}"/>
              </a:ext>
            </a:extLst>
          </p:cNvPr>
          <p:cNvSpPr>
            <a:spLocks noGrp="1"/>
          </p:cNvSpPr>
          <p:nvPr>
            <p:ph type="body" idx="26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5" name="テキスト プレースホルダー 94">
            <a:extLst>
              <a:ext uri="{FF2B5EF4-FFF2-40B4-BE49-F238E27FC236}">
                <a16:creationId xmlns:a16="http://schemas.microsoft.com/office/drawing/2014/main" id="{30E9702A-71FF-D755-3FAF-601BE9647A17}"/>
              </a:ext>
            </a:extLst>
          </p:cNvPr>
          <p:cNvSpPr>
            <a:spLocks noGrp="1"/>
          </p:cNvSpPr>
          <p:nvPr>
            <p:ph type="body" idx="27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6" name="テキスト プレースホルダー 95">
            <a:extLst>
              <a:ext uri="{FF2B5EF4-FFF2-40B4-BE49-F238E27FC236}">
                <a16:creationId xmlns:a16="http://schemas.microsoft.com/office/drawing/2014/main" id="{696736BE-89D0-0337-5E47-2A0C692D9B75}"/>
              </a:ext>
            </a:extLst>
          </p:cNvPr>
          <p:cNvSpPr>
            <a:spLocks noGrp="1"/>
          </p:cNvSpPr>
          <p:nvPr>
            <p:ph type="body" idx="28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7" name="テキスト プレースホルダー 96">
            <a:extLst>
              <a:ext uri="{FF2B5EF4-FFF2-40B4-BE49-F238E27FC236}">
                <a16:creationId xmlns:a16="http://schemas.microsoft.com/office/drawing/2014/main" id="{4856855F-1F24-0871-363B-95DC2286877D}"/>
              </a:ext>
            </a:extLst>
          </p:cNvPr>
          <p:cNvSpPr>
            <a:spLocks noGrp="1"/>
          </p:cNvSpPr>
          <p:nvPr>
            <p:ph type="body" idx="29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8" name="テキスト プレースホルダー 97">
            <a:extLst>
              <a:ext uri="{FF2B5EF4-FFF2-40B4-BE49-F238E27FC236}">
                <a16:creationId xmlns:a16="http://schemas.microsoft.com/office/drawing/2014/main" id="{3F51B3F8-3E55-7D53-599A-B6CAEA338993}"/>
              </a:ext>
            </a:extLst>
          </p:cNvPr>
          <p:cNvSpPr>
            <a:spLocks noGrp="1"/>
          </p:cNvSpPr>
          <p:nvPr>
            <p:ph type="body" idx="30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9" name="テキスト プレースホルダー 98">
            <a:extLst>
              <a:ext uri="{FF2B5EF4-FFF2-40B4-BE49-F238E27FC236}">
                <a16:creationId xmlns:a16="http://schemas.microsoft.com/office/drawing/2014/main" id="{C0620451-C143-E1BB-7960-93A558C7ADBB}"/>
              </a:ext>
            </a:extLst>
          </p:cNvPr>
          <p:cNvSpPr>
            <a:spLocks noGrp="1"/>
          </p:cNvSpPr>
          <p:nvPr>
            <p:ph type="body" idx="3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00" name="テキスト プレースホルダー 99">
            <a:extLst>
              <a:ext uri="{FF2B5EF4-FFF2-40B4-BE49-F238E27FC236}">
                <a16:creationId xmlns:a16="http://schemas.microsoft.com/office/drawing/2014/main" id="{28713D54-8C9C-7CB2-625D-A19FF3645884}"/>
              </a:ext>
            </a:extLst>
          </p:cNvPr>
          <p:cNvSpPr>
            <a:spLocks noGrp="1"/>
          </p:cNvSpPr>
          <p:nvPr>
            <p:ph type="body" idx="32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01" name="テキスト プレースホルダー 100">
            <a:extLst>
              <a:ext uri="{FF2B5EF4-FFF2-40B4-BE49-F238E27FC236}">
                <a16:creationId xmlns:a16="http://schemas.microsoft.com/office/drawing/2014/main" id="{8C02BBAD-C6D9-EC01-2B8B-EA7179E94F2E}"/>
              </a:ext>
            </a:extLst>
          </p:cNvPr>
          <p:cNvSpPr>
            <a:spLocks noGrp="1"/>
          </p:cNvSpPr>
          <p:nvPr>
            <p:ph type="body" idx="33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02" name="テキスト プレースホルダー 101">
            <a:extLst>
              <a:ext uri="{FF2B5EF4-FFF2-40B4-BE49-F238E27FC236}">
                <a16:creationId xmlns:a16="http://schemas.microsoft.com/office/drawing/2014/main" id="{5FD76A73-18E0-C1E7-D994-869D8985DFB1}"/>
              </a:ext>
            </a:extLst>
          </p:cNvPr>
          <p:cNvSpPr>
            <a:spLocks noGrp="1"/>
          </p:cNvSpPr>
          <p:nvPr>
            <p:ph type="body" idx="34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03" name="テキスト プレースホルダー 102">
            <a:extLst>
              <a:ext uri="{FF2B5EF4-FFF2-40B4-BE49-F238E27FC236}">
                <a16:creationId xmlns:a16="http://schemas.microsoft.com/office/drawing/2014/main" id="{73029670-F0E7-C798-D970-780DC34C10FB}"/>
              </a:ext>
            </a:extLst>
          </p:cNvPr>
          <p:cNvSpPr>
            <a:spLocks noGrp="1"/>
          </p:cNvSpPr>
          <p:nvPr>
            <p:ph type="body" idx="35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04" name="テキスト プレースホルダー 103">
            <a:extLst>
              <a:ext uri="{FF2B5EF4-FFF2-40B4-BE49-F238E27FC236}">
                <a16:creationId xmlns:a16="http://schemas.microsoft.com/office/drawing/2014/main" id="{09B08768-3A52-71FF-97C3-01BF20D447F8}"/>
              </a:ext>
            </a:extLst>
          </p:cNvPr>
          <p:cNvSpPr>
            <a:spLocks noGrp="1"/>
          </p:cNvSpPr>
          <p:nvPr>
            <p:ph type="body" idx="36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05" name="テキスト プレースホルダー 104">
            <a:extLst>
              <a:ext uri="{FF2B5EF4-FFF2-40B4-BE49-F238E27FC236}">
                <a16:creationId xmlns:a16="http://schemas.microsoft.com/office/drawing/2014/main" id="{DFF8C734-B844-BE50-F577-4080F99C3E68}"/>
              </a:ext>
            </a:extLst>
          </p:cNvPr>
          <p:cNvSpPr>
            <a:spLocks noGrp="1"/>
          </p:cNvSpPr>
          <p:nvPr>
            <p:ph type="body" idx="37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06" name="テキスト プレースホルダー 105">
            <a:extLst>
              <a:ext uri="{FF2B5EF4-FFF2-40B4-BE49-F238E27FC236}">
                <a16:creationId xmlns:a16="http://schemas.microsoft.com/office/drawing/2014/main" id="{AD45B412-9D2E-A6B3-DEB5-9A10858DAFE7}"/>
              </a:ext>
            </a:extLst>
          </p:cNvPr>
          <p:cNvSpPr>
            <a:spLocks noGrp="1"/>
          </p:cNvSpPr>
          <p:nvPr>
            <p:ph type="body" idx="38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07" name="テキスト プレースホルダー 106">
            <a:extLst>
              <a:ext uri="{FF2B5EF4-FFF2-40B4-BE49-F238E27FC236}">
                <a16:creationId xmlns:a16="http://schemas.microsoft.com/office/drawing/2014/main" id="{532D9DB0-5036-DA3B-8894-B6EA1CEC12AD}"/>
              </a:ext>
            </a:extLst>
          </p:cNvPr>
          <p:cNvSpPr>
            <a:spLocks noGrp="1"/>
          </p:cNvSpPr>
          <p:nvPr>
            <p:ph type="body" idx="39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08" name="テキスト プレースホルダー 107">
            <a:extLst>
              <a:ext uri="{FF2B5EF4-FFF2-40B4-BE49-F238E27FC236}">
                <a16:creationId xmlns:a16="http://schemas.microsoft.com/office/drawing/2014/main" id="{2C622921-2E1B-6C0B-A77E-5DD4B31AE5E0}"/>
              </a:ext>
            </a:extLst>
          </p:cNvPr>
          <p:cNvSpPr>
            <a:spLocks noGrp="1"/>
          </p:cNvSpPr>
          <p:nvPr>
            <p:ph type="body" idx="40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09" name="テキスト プレースホルダー 108">
            <a:extLst>
              <a:ext uri="{FF2B5EF4-FFF2-40B4-BE49-F238E27FC236}">
                <a16:creationId xmlns:a16="http://schemas.microsoft.com/office/drawing/2014/main" id="{79132DB2-6DAF-E123-6D02-52FC601CECF2}"/>
              </a:ext>
            </a:extLst>
          </p:cNvPr>
          <p:cNvSpPr>
            <a:spLocks noGrp="1"/>
          </p:cNvSpPr>
          <p:nvPr>
            <p:ph type="body" idx="4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10" name="テキスト プレースホルダー 109">
            <a:extLst>
              <a:ext uri="{FF2B5EF4-FFF2-40B4-BE49-F238E27FC236}">
                <a16:creationId xmlns:a16="http://schemas.microsoft.com/office/drawing/2014/main" id="{091E05DD-4F80-68B7-FC24-DFDB70F965B5}"/>
              </a:ext>
            </a:extLst>
          </p:cNvPr>
          <p:cNvSpPr>
            <a:spLocks noGrp="1"/>
          </p:cNvSpPr>
          <p:nvPr>
            <p:ph type="body" idx="42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11" name="テキスト プレースホルダー 110">
            <a:extLst>
              <a:ext uri="{FF2B5EF4-FFF2-40B4-BE49-F238E27FC236}">
                <a16:creationId xmlns:a16="http://schemas.microsoft.com/office/drawing/2014/main" id="{CC757FF7-0E7B-7759-BBB4-EC935D0B189E}"/>
              </a:ext>
            </a:extLst>
          </p:cNvPr>
          <p:cNvSpPr>
            <a:spLocks noGrp="1"/>
          </p:cNvSpPr>
          <p:nvPr>
            <p:ph type="body" idx="43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12" name="テキスト プレースホルダー 111">
            <a:extLst>
              <a:ext uri="{FF2B5EF4-FFF2-40B4-BE49-F238E27FC236}">
                <a16:creationId xmlns:a16="http://schemas.microsoft.com/office/drawing/2014/main" id="{36A21DBF-480C-AEA3-7892-AB3EF8A84E7B}"/>
              </a:ext>
            </a:extLst>
          </p:cNvPr>
          <p:cNvSpPr>
            <a:spLocks noGrp="1"/>
          </p:cNvSpPr>
          <p:nvPr>
            <p:ph type="body" idx="44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13" name="テキスト プレースホルダー 112">
            <a:extLst>
              <a:ext uri="{FF2B5EF4-FFF2-40B4-BE49-F238E27FC236}">
                <a16:creationId xmlns:a16="http://schemas.microsoft.com/office/drawing/2014/main" id="{27AE5231-9FF2-AB00-150D-4FABF225D2F4}"/>
              </a:ext>
            </a:extLst>
          </p:cNvPr>
          <p:cNvSpPr>
            <a:spLocks noGrp="1"/>
          </p:cNvSpPr>
          <p:nvPr>
            <p:ph type="body" idx="45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14" name="テキスト プレースホルダー 113">
            <a:extLst>
              <a:ext uri="{FF2B5EF4-FFF2-40B4-BE49-F238E27FC236}">
                <a16:creationId xmlns:a16="http://schemas.microsoft.com/office/drawing/2014/main" id="{226003D1-309F-A254-9E78-E3F076E007C0}"/>
              </a:ext>
            </a:extLst>
          </p:cNvPr>
          <p:cNvSpPr>
            <a:spLocks noGrp="1"/>
          </p:cNvSpPr>
          <p:nvPr>
            <p:ph type="body" idx="46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15" name="テキスト プレースホルダー 114">
            <a:extLst>
              <a:ext uri="{FF2B5EF4-FFF2-40B4-BE49-F238E27FC236}">
                <a16:creationId xmlns:a16="http://schemas.microsoft.com/office/drawing/2014/main" id="{4F8CA0C2-04FB-C2AF-9D7E-DAFD5DD943FC}"/>
              </a:ext>
            </a:extLst>
          </p:cNvPr>
          <p:cNvSpPr>
            <a:spLocks noGrp="1"/>
          </p:cNvSpPr>
          <p:nvPr>
            <p:ph type="body" idx="47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16" name="テキスト プレースホルダー 115">
            <a:extLst>
              <a:ext uri="{FF2B5EF4-FFF2-40B4-BE49-F238E27FC236}">
                <a16:creationId xmlns:a16="http://schemas.microsoft.com/office/drawing/2014/main" id="{4E69C50C-B415-9A35-5BC8-5E64AA77C331}"/>
              </a:ext>
            </a:extLst>
          </p:cNvPr>
          <p:cNvSpPr>
            <a:spLocks noGrp="1"/>
          </p:cNvSpPr>
          <p:nvPr>
            <p:ph type="body" idx="48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17" name="テキスト プレースホルダー 116">
            <a:extLst>
              <a:ext uri="{FF2B5EF4-FFF2-40B4-BE49-F238E27FC236}">
                <a16:creationId xmlns:a16="http://schemas.microsoft.com/office/drawing/2014/main" id="{2DA124D6-7FAD-5496-D1F7-E3F9D3C236A8}"/>
              </a:ext>
            </a:extLst>
          </p:cNvPr>
          <p:cNvSpPr>
            <a:spLocks noGrp="1"/>
          </p:cNvSpPr>
          <p:nvPr>
            <p:ph type="body" idx="49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18" name="テキスト プレースホルダー 117">
            <a:extLst>
              <a:ext uri="{FF2B5EF4-FFF2-40B4-BE49-F238E27FC236}">
                <a16:creationId xmlns:a16="http://schemas.microsoft.com/office/drawing/2014/main" id="{48D0446E-5F00-2853-745F-490E77229AA9}"/>
              </a:ext>
            </a:extLst>
          </p:cNvPr>
          <p:cNvSpPr>
            <a:spLocks noGrp="1"/>
          </p:cNvSpPr>
          <p:nvPr>
            <p:ph type="body" idx="50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19" name="テキスト プレースホルダー 118">
            <a:extLst>
              <a:ext uri="{FF2B5EF4-FFF2-40B4-BE49-F238E27FC236}">
                <a16:creationId xmlns:a16="http://schemas.microsoft.com/office/drawing/2014/main" id="{F960F59C-3027-073C-472F-F14ECEDBD50E}"/>
              </a:ext>
            </a:extLst>
          </p:cNvPr>
          <p:cNvSpPr>
            <a:spLocks noGrp="1"/>
          </p:cNvSpPr>
          <p:nvPr>
            <p:ph type="body" idx="5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20" name="テキスト プレースホルダー 119">
            <a:extLst>
              <a:ext uri="{FF2B5EF4-FFF2-40B4-BE49-F238E27FC236}">
                <a16:creationId xmlns:a16="http://schemas.microsoft.com/office/drawing/2014/main" id="{6FB8A788-8066-A7DB-C15A-076F4EF97EEF}"/>
              </a:ext>
            </a:extLst>
          </p:cNvPr>
          <p:cNvSpPr>
            <a:spLocks noGrp="1"/>
          </p:cNvSpPr>
          <p:nvPr>
            <p:ph type="body" idx="52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21" name="テキスト プレースホルダー 120">
            <a:extLst>
              <a:ext uri="{FF2B5EF4-FFF2-40B4-BE49-F238E27FC236}">
                <a16:creationId xmlns:a16="http://schemas.microsoft.com/office/drawing/2014/main" id="{867C4AB1-220B-4285-07AB-5ED6EDB7CF44}"/>
              </a:ext>
            </a:extLst>
          </p:cNvPr>
          <p:cNvSpPr>
            <a:spLocks noGrp="1"/>
          </p:cNvSpPr>
          <p:nvPr>
            <p:ph type="body" idx="53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22" name="テキスト プレースホルダー 121">
            <a:extLst>
              <a:ext uri="{FF2B5EF4-FFF2-40B4-BE49-F238E27FC236}">
                <a16:creationId xmlns:a16="http://schemas.microsoft.com/office/drawing/2014/main" id="{65A127A3-3D54-70C2-940A-BA6A36E2DEA9}"/>
              </a:ext>
            </a:extLst>
          </p:cNvPr>
          <p:cNvSpPr>
            <a:spLocks noGrp="1"/>
          </p:cNvSpPr>
          <p:nvPr>
            <p:ph type="body" idx="55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23" name="テキスト プレースホルダー 122">
            <a:extLst>
              <a:ext uri="{FF2B5EF4-FFF2-40B4-BE49-F238E27FC236}">
                <a16:creationId xmlns:a16="http://schemas.microsoft.com/office/drawing/2014/main" id="{B55D1EDC-584F-7594-D814-B0A992DF8871}"/>
              </a:ext>
            </a:extLst>
          </p:cNvPr>
          <p:cNvSpPr>
            <a:spLocks noGrp="1"/>
          </p:cNvSpPr>
          <p:nvPr>
            <p:ph type="body" idx="56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24" name="テキスト プレースホルダー 123">
            <a:extLst>
              <a:ext uri="{FF2B5EF4-FFF2-40B4-BE49-F238E27FC236}">
                <a16:creationId xmlns:a16="http://schemas.microsoft.com/office/drawing/2014/main" id="{4B818B5D-DAA7-C48D-C93B-BDE2720AFF50}"/>
              </a:ext>
            </a:extLst>
          </p:cNvPr>
          <p:cNvSpPr>
            <a:spLocks noGrp="1"/>
          </p:cNvSpPr>
          <p:nvPr>
            <p:ph type="body" idx="57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25" name="テキスト プレースホルダー 124">
            <a:extLst>
              <a:ext uri="{FF2B5EF4-FFF2-40B4-BE49-F238E27FC236}">
                <a16:creationId xmlns:a16="http://schemas.microsoft.com/office/drawing/2014/main" id="{826AE042-786E-D0BC-DCDF-A17E93467E22}"/>
              </a:ext>
            </a:extLst>
          </p:cNvPr>
          <p:cNvSpPr>
            <a:spLocks noGrp="1"/>
          </p:cNvSpPr>
          <p:nvPr>
            <p:ph type="body" idx="58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26" name="テキスト プレースホルダー 125">
            <a:extLst>
              <a:ext uri="{FF2B5EF4-FFF2-40B4-BE49-F238E27FC236}">
                <a16:creationId xmlns:a16="http://schemas.microsoft.com/office/drawing/2014/main" id="{93EC61E3-4577-5E90-501F-399E959BB76E}"/>
              </a:ext>
            </a:extLst>
          </p:cNvPr>
          <p:cNvSpPr>
            <a:spLocks noGrp="1"/>
          </p:cNvSpPr>
          <p:nvPr>
            <p:ph type="body" idx="59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27" name="テキスト プレースホルダー 126">
            <a:extLst>
              <a:ext uri="{FF2B5EF4-FFF2-40B4-BE49-F238E27FC236}">
                <a16:creationId xmlns:a16="http://schemas.microsoft.com/office/drawing/2014/main" id="{8C5F2EE7-37E9-1B43-5E46-4EE3BAEEC910}"/>
              </a:ext>
            </a:extLst>
          </p:cNvPr>
          <p:cNvSpPr>
            <a:spLocks noGrp="1"/>
          </p:cNvSpPr>
          <p:nvPr>
            <p:ph type="body" idx="60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28" name="テキスト プレースホルダー 127">
            <a:extLst>
              <a:ext uri="{FF2B5EF4-FFF2-40B4-BE49-F238E27FC236}">
                <a16:creationId xmlns:a16="http://schemas.microsoft.com/office/drawing/2014/main" id="{F89C4AE2-2028-CDE6-5FC8-12EC07DF22D3}"/>
              </a:ext>
            </a:extLst>
          </p:cNvPr>
          <p:cNvSpPr>
            <a:spLocks noGrp="1"/>
          </p:cNvSpPr>
          <p:nvPr>
            <p:ph type="body" idx="6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29" name="テキスト プレースホルダー 128">
            <a:extLst>
              <a:ext uri="{FF2B5EF4-FFF2-40B4-BE49-F238E27FC236}">
                <a16:creationId xmlns:a16="http://schemas.microsoft.com/office/drawing/2014/main" id="{A5A72589-E438-13CE-9401-193A0BE49FDD}"/>
              </a:ext>
            </a:extLst>
          </p:cNvPr>
          <p:cNvSpPr>
            <a:spLocks noGrp="1"/>
          </p:cNvSpPr>
          <p:nvPr>
            <p:ph type="body" idx="62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30" name="テキスト プレースホルダー 129">
            <a:extLst>
              <a:ext uri="{FF2B5EF4-FFF2-40B4-BE49-F238E27FC236}">
                <a16:creationId xmlns:a16="http://schemas.microsoft.com/office/drawing/2014/main" id="{50DBFC8E-521A-8FAC-F2AF-593516675C2D}"/>
              </a:ext>
            </a:extLst>
          </p:cNvPr>
          <p:cNvSpPr>
            <a:spLocks noGrp="1"/>
          </p:cNvSpPr>
          <p:nvPr>
            <p:ph type="body" idx="63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39925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A3F96E03010CB43A87E62425EE861C2" ma:contentTypeVersion="15" ma:contentTypeDescription="新しいドキュメントを作成します。" ma:contentTypeScope="" ma:versionID="88a3eea04afdab2359939eb26d355724">
  <xsd:schema xmlns:xsd="http://www.w3.org/2001/XMLSchema" xmlns:xs="http://www.w3.org/2001/XMLSchema" xmlns:p="http://schemas.microsoft.com/office/2006/metadata/properties" xmlns:ns2="9a6454e5-418b-4844-a74d-e55630c4d592" xmlns:ns3="67e06d9b-ce42-4fa8-b284-302ef28cc775" targetNamespace="http://schemas.microsoft.com/office/2006/metadata/properties" ma:root="true" ma:fieldsID="84153d874b3a77162aa178340cedf7b7" ns2:_="" ns3:_="">
    <xsd:import namespace="9a6454e5-418b-4844-a74d-e55630c4d592"/>
    <xsd:import namespace="67e06d9b-ce42-4fa8-b284-302ef28cc7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6454e5-418b-4844-a74d-e55630c4d5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画像タグ" ma:readOnly="false" ma:fieldId="{5cf76f15-5ced-4ddc-b409-7134ff3c332f}" ma:taxonomyMulti="true" ma:sspId="114ab214-fa64-4fae-99b8-b7f9cb5589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e06d9b-ce42-4fa8-b284-302ef28cc77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c339e06a-42e6-4b23-ba36-aeb9d287abc0}" ma:internalName="TaxCatchAll" ma:showField="CatchAllData" ma:web="67e06d9b-ce42-4fa8-b284-302ef28cc77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a6454e5-418b-4844-a74d-e55630c4d592">
      <Terms xmlns="http://schemas.microsoft.com/office/infopath/2007/PartnerControls"/>
    </lcf76f155ced4ddcb4097134ff3c332f>
    <TaxCatchAll xmlns="67e06d9b-ce42-4fa8-b284-302ef28cc775" xsi:nil="true"/>
  </documentManagement>
</p:properties>
</file>

<file path=customXml/itemProps1.xml><?xml version="1.0" encoding="utf-8"?>
<ds:datastoreItem xmlns:ds="http://schemas.openxmlformats.org/officeDocument/2006/customXml" ds:itemID="{E40AB310-D0F4-4012-939C-91F96D9FFA8B}"/>
</file>

<file path=customXml/itemProps2.xml><?xml version="1.0" encoding="utf-8"?>
<ds:datastoreItem xmlns:ds="http://schemas.openxmlformats.org/officeDocument/2006/customXml" ds:itemID="{AFE6F3BA-4A07-4329-9E30-F6200C50132C}"/>
</file>

<file path=customXml/itemProps3.xml><?xml version="1.0" encoding="utf-8"?>
<ds:datastoreItem xmlns:ds="http://schemas.openxmlformats.org/officeDocument/2006/customXml" ds:itemID="{F91949F1-166B-4599-9CE7-6FCC5EC221A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278</TotalTime>
  <Words>0</Words>
  <Application>Microsoft Macintosh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BIZ UDゴシック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33</cp:revision>
  <dcterms:created xsi:type="dcterms:W3CDTF">2021-02-11T04:40:36Z</dcterms:created>
  <dcterms:modified xsi:type="dcterms:W3CDTF">2023-03-20T06:54:41Z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0x010100FA3F96E03010CB43A87E62425EE861C2</vt:lpwstr>
  </property>
  <property fmtid="{D5CDD505-2E9C-101B-9397-08002B2CF9AE}" pid="3" name="MediaServiceImageTags">
    <vt:lpwstr/>
  </property>
</Properties>
</file>