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62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E2E4"/>
    <a:srgbClr val="6B5738"/>
    <a:srgbClr val="1E1910"/>
    <a:srgbClr val="CFDFF5"/>
    <a:srgbClr val="83745B"/>
    <a:srgbClr val="FFFD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40" autoAdjust="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32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36C6E593-EFC8-4015-B895-C9026F50C6C6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375135" y="2108227"/>
            <a:ext cx="493545" cy="40637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グループ名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3CFE2079-65D9-4910-91BF-3DB8C3BA8476}"/>
              </a:ext>
            </a:extLst>
          </p:cNvPr>
          <p:cNvSpPr txBox="1">
            <a:spLocks/>
          </p:cNvSpPr>
          <p:nvPr userDrawn="1"/>
        </p:nvSpPr>
        <p:spPr>
          <a:xfrm>
            <a:off x="1371598" y="4478293"/>
            <a:ext cx="5243332" cy="3793747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sz="2100" dirty="0"/>
          </a:p>
        </p:txBody>
      </p:sp>
      <p:sp>
        <p:nvSpPr>
          <p:cNvPr id="8" name="テキスト プレースホルダー 2">
            <a:extLst>
              <a:ext uri="{FF2B5EF4-FFF2-40B4-BE49-F238E27FC236}">
                <a16:creationId xmlns:a16="http://schemas.microsoft.com/office/drawing/2014/main" id="{6894AA06-3BCC-4A1A-92BB-4BE705FFF8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583486" y="2108227"/>
            <a:ext cx="3529534" cy="40637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5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事業内容を入力</a:t>
            </a:r>
          </a:p>
        </p:txBody>
      </p:sp>
      <p:sp>
        <p:nvSpPr>
          <p:cNvPr id="9" name="テキスト プレースホルダー 2">
            <a:extLst>
              <a:ext uri="{FF2B5EF4-FFF2-40B4-BE49-F238E27FC236}">
                <a16:creationId xmlns:a16="http://schemas.microsoft.com/office/drawing/2014/main" id="{9853540C-04C2-4352-A2A0-3157F606C27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210606" y="2108227"/>
            <a:ext cx="1205434" cy="40637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50" b="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良いと思うところ・質問を入力</a:t>
            </a:r>
          </a:p>
        </p:txBody>
      </p:sp>
      <p:sp>
        <p:nvSpPr>
          <p:cNvPr id="27" name="テキスト プレースホルダー 2">
            <a:extLst>
              <a:ext uri="{FF2B5EF4-FFF2-40B4-BE49-F238E27FC236}">
                <a16:creationId xmlns:a16="http://schemas.microsoft.com/office/drawing/2014/main" id="{10B23780-1CDC-492D-9857-F3EF0079766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1553006" y="7710080"/>
            <a:ext cx="4695394" cy="83955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その理由を入力</a:t>
            </a:r>
          </a:p>
        </p:txBody>
      </p:sp>
      <p:sp>
        <p:nvSpPr>
          <p:cNvPr id="50" name="テキスト プレースホルダー 2">
            <a:extLst>
              <a:ext uri="{FF2B5EF4-FFF2-40B4-BE49-F238E27FC236}">
                <a16:creationId xmlns:a16="http://schemas.microsoft.com/office/drawing/2014/main" id="{F484CFAA-6E37-4351-9191-DAF14BEDCFE6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1553006" y="7277515"/>
            <a:ext cx="4695394" cy="34248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Ａ　　Ｂ　　Ｃ　のどれかを入力</a:t>
            </a:r>
          </a:p>
        </p:txBody>
      </p:sp>
      <p:sp>
        <p:nvSpPr>
          <p:cNvPr id="51" name="Text Placeholder 2">
            <a:extLst>
              <a:ext uri="{FF2B5EF4-FFF2-40B4-BE49-F238E27FC236}">
                <a16:creationId xmlns:a16="http://schemas.microsoft.com/office/drawing/2014/main" id="{AE585BDD-108F-4094-8FF1-E06A300099E4}"/>
              </a:ext>
            </a:extLst>
          </p:cNvPr>
          <p:cNvSpPr>
            <a:spLocks noGrp="1"/>
          </p:cNvSpPr>
          <p:nvPr>
            <p:ph type="body" idx="57" hasCustomPrompt="1"/>
          </p:nvPr>
        </p:nvSpPr>
        <p:spPr>
          <a:xfrm>
            <a:off x="900913" y="2103598"/>
            <a:ext cx="592607" cy="40637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Ａ Ｂ Ｃのどれかを入力</a:t>
            </a:r>
          </a:p>
        </p:txBody>
      </p:sp>
      <p:sp>
        <p:nvSpPr>
          <p:cNvPr id="52" name="Text Placeholder 2">
            <a:extLst>
              <a:ext uri="{FF2B5EF4-FFF2-40B4-BE49-F238E27FC236}">
                <a16:creationId xmlns:a16="http://schemas.microsoft.com/office/drawing/2014/main" id="{B5980C88-A170-4CDF-AD38-5FFE1A4CD77E}"/>
              </a:ext>
            </a:extLst>
          </p:cNvPr>
          <p:cNvSpPr>
            <a:spLocks noGrp="1"/>
          </p:cNvSpPr>
          <p:nvPr>
            <p:ph type="body" idx="58" hasCustomPrompt="1"/>
          </p:nvPr>
        </p:nvSpPr>
        <p:spPr>
          <a:xfrm>
            <a:off x="375135" y="2558236"/>
            <a:ext cx="493545" cy="40637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グループ名</a:t>
            </a:r>
          </a:p>
        </p:txBody>
      </p:sp>
      <p:sp>
        <p:nvSpPr>
          <p:cNvPr id="53" name="テキスト プレースホルダー 2">
            <a:extLst>
              <a:ext uri="{FF2B5EF4-FFF2-40B4-BE49-F238E27FC236}">
                <a16:creationId xmlns:a16="http://schemas.microsoft.com/office/drawing/2014/main" id="{8C43AA5D-5217-47A3-8C49-7E3E4E277B02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1583486" y="2558236"/>
            <a:ext cx="3529534" cy="40637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5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事業内容を入力</a:t>
            </a:r>
          </a:p>
        </p:txBody>
      </p:sp>
      <p:sp>
        <p:nvSpPr>
          <p:cNvPr id="54" name="テキスト プレースホルダー 2">
            <a:extLst>
              <a:ext uri="{FF2B5EF4-FFF2-40B4-BE49-F238E27FC236}">
                <a16:creationId xmlns:a16="http://schemas.microsoft.com/office/drawing/2014/main" id="{9FC4DE33-73BC-4D61-B684-48783BA30DCE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5210606" y="2558236"/>
            <a:ext cx="1205434" cy="40637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50" b="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良いと思うところ・質問を入力</a:t>
            </a:r>
          </a:p>
        </p:txBody>
      </p:sp>
      <p:sp>
        <p:nvSpPr>
          <p:cNvPr id="55" name="Text Placeholder 2">
            <a:extLst>
              <a:ext uri="{FF2B5EF4-FFF2-40B4-BE49-F238E27FC236}">
                <a16:creationId xmlns:a16="http://schemas.microsoft.com/office/drawing/2014/main" id="{74812EDC-93CC-4E45-A30E-B9B198C2CA7A}"/>
              </a:ext>
            </a:extLst>
          </p:cNvPr>
          <p:cNvSpPr>
            <a:spLocks noGrp="1"/>
          </p:cNvSpPr>
          <p:nvPr>
            <p:ph type="body" idx="61" hasCustomPrompt="1"/>
          </p:nvPr>
        </p:nvSpPr>
        <p:spPr>
          <a:xfrm>
            <a:off x="900913" y="2553607"/>
            <a:ext cx="592607" cy="40637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Ａ Ｂ Ｃのどれかを入力</a:t>
            </a:r>
          </a:p>
        </p:txBody>
      </p:sp>
      <p:sp>
        <p:nvSpPr>
          <p:cNvPr id="56" name="Text Placeholder 2">
            <a:extLst>
              <a:ext uri="{FF2B5EF4-FFF2-40B4-BE49-F238E27FC236}">
                <a16:creationId xmlns:a16="http://schemas.microsoft.com/office/drawing/2014/main" id="{F9D4D2D5-3CD5-4060-85FF-7FF2351E35F9}"/>
              </a:ext>
            </a:extLst>
          </p:cNvPr>
          <p:cNvSpPr>
            <a:spLocks noGrp="1"/>
          </p:cNvSpPr>
          <p:nvPr>
            <p:ph type="body" idx="62" hasCustomPrompt="1"/>
          </p:nvPr>
        </p:nvSpPr>
        <p:spPr>
          <a:xfrm>
            <a:off x="375135" y="3003616"/>
            <a:ext cx="493545" cy="40637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グループ名</a:t>
            </a:r>
          </a:p>
        </p:txBody>
      </p:sp>
      <p:sp>
        <p:nvSpPr>
          <p:cNvPr id="57" name="テキスト プレースホルダー 2">
            <a:extLst>
              <a:ext uri="{FF2B5EF4-FFF2-40B4-BE49-F238E27FC236}">
                <a16:creationId xmlns:a16="http://schemas.microsoft.com/office/drawing/2014/main" id="{B015EC9F-95F2-48E3-935E-15ED6D4D529B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83486" y="3003616"/>
            <a:ext cx="3529534" cy="40637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5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事業内容を入力</a:t>
            </a:r>
          </a:p>
        </p:txBody>
      </p:sp>
      <p:sp>
        <p:nvSpPr>
          <p:cNvPr id="58" name="テキスト プレースホルダー 2">
            <a:extLst>
              <a:ext uri="{FF2B5EF4-FFF2-40B4-BE49-F238E27FC236}">
                <a16:creationId xmlns:a16="http://schemas.microsoft.com/office/drawing/2014/main" id="{635100D5-C63C-48E4-8652-FCFA088037A7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5210606" y="3003616"/>
            <a:ext cx="1205434" cy="40637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50" b="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良いと思うところ・質問を入力</a:t>
            </a:r>
          </a:p>
        </p:txBody>
      </p:sp>
      <p:sp>
        <p:nvSpPr>
          <p:cNvPr id="59" name="Text Placeholder 2">
            <a:extLst>
              <a:ext uri="{FF2B5EF4-FFF2-40B4-BE49-F238E27FC236}">
                <a16:creationId xmlns:a16="http://schemas.microsoft.com/office/drawing/2014/main" id="{3CE03C8E-2923-4237-BF9B-6ADB7ACE94EC}"/>
              </a:ext>
            </a:extLst>
          </p:cNvPr>
          <p:cNvSpPr>
            <a:spLocks noGrp="1"/>
          </p:cNvSpPr>
          <p:nvPr>
            <p:ph type="body" idx="65" hasCustomPrompt="1"/>
          </p:nvPr>
        </p:nvSpPr>
        <p:spPr>
          <a:xfrm>
            <a:off x="900913" y="2998987"/>
            <a:ext cx="592607" cy="40637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Ａ Ｂ Ｃのどれかを入力</a:t>
            </a:r>
          </a:p>
        </p:txBody>
      </p:sp>
      <p:sp>
        <p:nvSpPr>
          <p:cNvPr id="60" name="Text Placeholder 2">
            <a:extLst>
              <a:ext uri="{FF2B5EF4-FFF2-40B4-BE49-F238E27FC236}">
                <a16:creationId xmlns:a16="http://schemas.microsoft.com/office/drawing/2014/main" id="{B792F614-5397-46F4-BCCD-5EB64D3D3CA0}"/>
              </a:ext>
            </a:extLst>
          </p:cNvPr>
          <p:cNvSpPr>
            <a:spLocks noGrp="1"/>
          </p:cNvSpPr>
          <p:nvPr>
            <p:ph type="body" idx="66" hasCustomPrompt="1"/>
          </p:nvPr>
        </p:nvSpPr>
        <p:spPr>
          <a:xfrm>
            <a:off x="375135" y="3453625"/>
            <a:ext cx="493545" cy="40637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グループ名</a:t>
            </a:r>
          </a:p>
        </p:txBody>
      </p:sp>
      <p:sp>
        <p:nvSpPr>
          <p:cNvPr id="61" name="テキスト プレースホルダー 2">
            <a:extLst>
              <a:ext uri="{FF2B5EF4-FFF2-40B4-BE49-F238E27FC236}">
                <a16:creationId xmlns:a16="http://schemas.microsoft.com/office/drawing/2014/main" id="{14669931-A735-4B4F-9BC1-C3671E80A77A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1583486" y="3453625"/>
            <a:ext cx="3529534" cy="40637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5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事業内容を入力</a:t>
            </a:r>
          </a:p>
        </p:txBody>
      </p:sp>
      <p:sp>
        <p:nvSpPr>
          <p:cNvPr id="62" name="テキスト プレースホルダー 2">
            <a:extLst>
              <a:ext uri="{FF2B5EF4-FFF2-40B4-BE49-F238E27FC236}">
                <a16:creationId xmlns:a16="http://schemas.microsoft.com/office/drawing/2014/main" id="{6FDAFBFD-9689-4E7C-BECC-ACE8568425E0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5210606" y="3453625"/>
            <a:ext cx="1205434" cy="40637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50" b="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良いと思うところ・質問を入力</a:t>
            </a:r>
          </a:p>
        </p:txBody>
      </p:sp>
      <p:sp>
        <p:nvSpPr>
          <p:cNvPr id="63" name="Text Placeholder 2">
            <a:extLst>
              <a:ext uri="{FF2B5EF4-FFF2-40B4-BE49-F238E27FC236}">
                <a16:creationId xmlns:a16="http://schemas.microsoft.com/office/drawing/2014/main" id="{DD4A0F63-8AB2-4040-9251-9B3C97009A2D}"/>
              </a:ext>
            </a:extLst>
          </p:cNvPr>
          <p:cNvSpPr>
            <a:spLocks noGrp="1"/>
          </p:cNvSpPr>
          <p:nvPr>
            <p:ph type="body" idx="69" hasCustomPrompt="1"/>
          </p:nvPr>
        </p:nvSpPr>
        <p:spPr>
          <a:xfrm>
            <a:off x="900913" y="3448996"/>
            <a:ext cx="592607" cy="40637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Ａ Ｂ Ｃのどれかを入力</a:t>
            </a:r>
          </a:p>
        </p:txBody>
      </p:sp>
      <p:sp>
        <p:nvSpPr>
          <p:cNvPr id="64" name="Text Placeholder 2">
            <a:extLst>
              <a:ext uri="{FF2B5EF4-FFF2-40B4-BE49-F238E27FC236}">
                <a16:creationId xmlns:a16="http://schemas.microsoft.com/office/drawing/2014/main" id="{14127AD0-9B65-4748-A84B-91B3F030C133}"/>
              </a:ext>
            </a:extLst>
          </p:cNvPr>
          <p:cNvSpPr>
            <a:spLocks noGrp="1"/>
          </p:cNvSpPr>
          <p:nvPr>
            <p:ph type="body" idx="70" hasCustomPrompt="1"/>
          </p:nvPr>
        </p:nvSpPr>
        <p:spPr>
          <a:xfrm>
            <a:off x="375135" y="3909464"/>
            <a:ext cx="493545" cy="40637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グループ名</a:t>
            </a:r>
          </a:p>
        </p:txBody>
      </p:sp>
      <p:sp>
        <p:nvSpPr>
          <p:cNvPr id="65" name="テキスト プレースホルダー 2">
            <a:extLst>
              <a:ext uri="{FF2B5EF4-FFF2-40B4-BE49-F238E27FC236}">
                <a16:creationId xmlns:a16="http://schemas.microsoft.com/office/drawing/2014/main" id="{A7DBE5E6-0DFE-44D6-BBB0-C16EAB46E58A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1583486" y="3909464"/>
            <a:ext cx="3529534" cy="40637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5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事業内容を入力</a:t>
            </a:r>
          </a:p>
        </p:txBody>
      </p:sp>
      <p:sp>
        <p:nvSpPr>
          <p:cNvPr id="66" name="テキスト プレースホルダー 2">
            <a:extLst>
              <a:ext uri="{FF2B5EF4-FFF2-40B4-BE49-F238E27FC236}">
                <a16:creationId xmlns:a16="http://schemas.microsoft.com/office/drawing/2014/main" id="{0390EB1D-5F13-4FAF-A90B-21B5F7C2C1EA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5210606" y="3909464"/>
            <a:ext cx="1205434" cy="40637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50" b="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良いと思うところ・質問を入力</a:t>
            </a:r>
          </a:p>
        </p:txBody>
      </p:sp>
      <p:sp>
        <p:nvSpPr>
          <p:cNvPr id="67" name="Text Placeholder 2">
            <a:extLst>
              <a:ext uri="{FF2B5EF4-FFF2-40B4-BE49-F238E27FC236}">
                <a16:creationId xmlns:a16="http://schemas.microsoft.com/office/drawing/2014/main" id="{7F859C5A-3443-4056-8FFD-054AF7064258}"/>
              </a:ext>
            </a:extLst>
          </p:cNvPr>
          <p:cNvSpPr>
            <a:spLocks noGrp="1"/>
          </p:cNvSpPr>
          <p:nvPr>
            <p:ph type="body" idx="73" hasCustomPrompt="1"/>
          </p:nvPr>
        </p:nvSpPr>
        <p:spPr>
          <a:xfrm>
            <a:off x="900913" y="3904835"/>
            <a:ext cx="592607" cy="40637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Ａ Ｂ Ｃのどれかを入力</a:t>
            </a:r>
          </a:p>
        </p:txBody>
      </p:sp>
      <p:sp>
        <p:nvSpPr>
          <p:cNvPr id="68" name="Text Placeholder 2">
            <a:extLst>
              <a:ext uri="{FF2B5EF4-FFF2-40B4-BE49-F238E27FC236}">
                <a16:creationId xmlns:a16="http://schemas.microsoft.com/office/drawing/2014/main" id="{139C7257-C5F5-4EDA-8F8A-052F79409870}"/>
              </a:ext>
            </a:extLst>
          </p:cNvPr>
          <p:cNvSpPr>
            <a:spLocks noGrp="1"/>
          </p:cNvSpPr>
          <p:nvPr>
            <p:ph type="body" idx="74" hasCustomPrompt="1"/>
          </p:nvPr>
        </p:nvSpPr>
        <p:spPr>
          <a:xfrm>
            <a:off x="375135" y="4359473"/>
            <a:ext cx="493545" cy="40637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グループ名</a:t>
            </a:r>
          </a:p>
        </p:txBody>
      </p:sp>
      <p:sp>
        <p:nvSpPr>
          <p:cNvPr id="69" name="テキスト プレースホルダー 2">
            <a:extLst>
              <a:ext uri="{FF2B5EF4-FFF2-40B4-BE49-F238E27FC236}">
                <a16:creationId xmlns:a16="http://schemas.microsoft.com/office/drawing/2014/main" id="{4C7A890C-40B4-499B-B682-D2272EF88E56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1583486" y="4359473"/>
            <a:ext cx="3529534" cy="40637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5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事業内容を入力</a:t>
            </a:r>
          </a:p>
        </p:txBody>
      </p:sp>
      <p:sp>
        <p:nvSpPr>
          <p:cNvPr id="70" name="テキスト プレースホルダー 2">
            <a:extLst>
              <a:ext uri="{FF2B5EF4-FFF2-40B4-BE49-F238E27FC236}">
                <a16:creationId xmlns:a16="http://schemas.microsoft.com/office/drawing/2014/main" id="{66A01C20-2777-49DB-B4DC-214A75A08A27}"/>
              </a:ext>
            </a:extLst>
          </p:cNvPr>
          <p:cNvSpPr>
            <a:spLocks noGrp="1"/>
          </p:cNvSpPr>
          <p:nvPr>
            <p:ph type="body" sz="quarter" idx="76" hasCustomPrompt="1"/>
          </p:nvPr>
        </p:nvSpPr>
        <p:spPr>
          <a:xfrm>
            <a:off x="5210606" y="4359473"/>
            <a:ext cx="1205434" cy="40637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50" b="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良いと思うところ・質問を入力</a:t>
            </a:r>
          </a:p>
        </p:txBody>
      </p:sp>
      <p:sp>
        <p:nvSpPr>
          <p:cNvPr id="71" name="Text Placeholder 2">
            <a:extLst>
              <a:ext uri="{FF2B5EF4-FFF2-40B4-BE49-F238E27FC236}">
                <a16:creationId xmlns:a16="http://schemas.microsoft.com/office/drawing/2014/main" id="{01B465F2-77C7-4459-B0FE-4E75CC71BA9E}"/>
              </a:ext>
            </a:extLst>
          </p:cNvPr>
          <p:cNvSpPr>
            <a:spLocks noGrp="1"/>
          </p:cNvSpPr>
          <p:nvPr>
            <p:ph type="body" idx="77" hasCustomPrompt="1"/>
          </p:nvPr>
        </p:nvSpPr>
        <p:spPr>
          <a:xfrm>
            <a:off x="900913" y="4354844"/>
            <a:ext cx="592607" cy="40637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Ａ Ｂ Ｃのどれかを入力</a:t>
            </a:r>
          </a:p>
        </p:txBody>
      </p:sp>
      <p:sp>
        <p:nvSpPr>
          <p:cNvPr id="72" name="Text Placeholder 2">
            <a:extLst>
              <a:ext uri="{FF2B5EF4-FFF2-40B4-BE49-F238E27FC236}">
                <a16:creationId xmlns:a16="http://schemas.microsoft.com/office/drawing/2014/main" id="{4E26C2F2-1667-4D53-8AD5-8E5EBA367FBE}"/>
              </a:ext>
            </a:extLst>
          </p:cNvPr>
          <p:cNvSpPr>
            <a:spLocks noGrp="1"/>
          </p:cNvSpPr>
          <p:nvPr>
            <p:ph type="body" idx="78" hasCustomPrompt="1"/>
          </p:nvPr>
        </p:nvSpPr>
        <p:spPr>
          <a:xfrm>
            <a:off x="375135" y="4804853"/>
            <a:ext cx="493545" cy="40637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グループ名</a:t>
            </a:r>
          </a:p>
        </p:txBody>
      </p:sp>
      <p:sp>
        <p:nvSpPr>
          <p:cNvPr id="73" name="テキスト プレースホルダー 2">
            <a:extLst>
              <a:ext uri="{FF2B5EF4-FFF2-40B4-BE49-F238E27FC236}">
                <a16:creationId xmlns:a16="http://schemas.microsoft.com/office/drawing/2014/main" id="{FA0193C7-3F01-44F3-810A-DA635CE28917}"/>
              </a:ext>
            </a:extLst>
          </p:cNvPr>
          <p:cNvSpPr>
            <a:spLocks noGrp="1"/>
          </p:cNvSpPr>
          <p:nvPr>
            <p:ph type="body" sz="quarter" idx="79" hasCustomPrompt="1"/>
          </p:nvPr>
        </p:nvSpPr>
        <p:spPr>
          <a:xfrm>
            <a:off x="1583486" y="4804853"/>
            <a:ext cx="3529534" cy="40637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5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事業内容を入力</a:t>
            </a:r>
          </a:p>
        </p:txBody>
      </p:sp>
      <p:sp>
        <p:nvSpPr>
          <p:cNvPr id="74" name="テキスト プレースホルダー 2">
            <a:extLst>
              <a:ext uri="{FF2B5EF4-FFF2-40B4-BE49-F238E27FC236}">
                <a16:creationId xmlns:a16="http://schemas.microsoft.com/office/drawing/2014/main" id="{3071C72E-3030-48C4-AC77-352F066D8425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5210606" y="4804853"/>
            <a:ext cx="1205434" cy="40637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50" b="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良いと思うところ・質問を入力</a:t>
            </a:r>
          </a:p>
        </p:txBody>
      </p:sp>
      <p:sp>
        <p:nvSpPr>
          <p:cNvPr id="75" name="Text Placeholder 2">
            <a:extLst>
              <a:ext uri="{FF2B5EF4-FFF2-40B4-BE49-F238E27FC236}">
                <a16:creationId xmlns:a16="http://schemas.microsoft.com/office/drawing/2014/main" id="{7901ECE6-DACE-4359-97E2-74B930CC8F2A}"/>
              </a:ext>
            </a:extLst>
          </p:cNvPr>
          <p:cNvSpPr>
            <a:spLocks noGrp="1"/>
          </p:cNvSpPr>
          <p:nvPr>
            <p:ph type="body" idx="81" hasCustomPrompt="1"/>
          </p:nvPr>
        </p:nvSpPr>
        <p:spPr>
          <a:xfrm>
            <a:off x="900913" y="4800224"/>
            <a:ext cx="592607" cy="40637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Ａ Ｂ Ｃのどれかを入力</a:t>
            </a:r>
          </a:p>
        </p:txBody>
      </p:sp>
      <p:sp>
        <p:nvSpPr>
          <p:cNvPr id="76" name="Text Placeholder 2">
            <a:extLst>
              <a:ext uri="{FF2B5EF4-FFF2-40B4-BE49-F238E27FC236}">
                <a16:creationId xmlns:a16="http://schemas.microsoft.com/office/drawing/2014/main" id="{4BBE3302-CF42-494C-A51A-C217A591AC37}"/>
              </a:ext>
            </a:extLst>
          </p:cNvPr>
          <p:cNvSpPr>
            <a:spLocks noGrp="1"/>
          </p:cNvSpPr>
          <p:nvPr>
            <p:ph type="body" idx="82" hasCustomPrompt="1"/>
          </p:nvPr>
        </p:nvSpPr>
        <p:spPr>
          <a:xfrm>
            <a:off x="375135" y="5254862"/>
            <a:ext cx="493545" cy="40637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グループ名</a:t>
            </a:r>
          </a:p>
        </p:txBody>
      </p:sp>
      <p:sp>
        <p:nvSpPr>
          <p:cNvPr id="77" name="テキスト プレースホルダー 2">
            <a:extLst>
              <a:ext uri="{FF2B5EF4-FFF2-40B4-BE49-F238E27FC236}">
                <a16:creationId xmlns:a16="http://schemas.microsoft.com/office/drawing/2014/main" id="{A1EB35E9-4789-482C-9C34-4AFA6DA8986B}"/>
              </a:ext>
            </a:extLst>
          </p:cNvPr>
          <p:cNvSpPr>
            <a:spLocks noGrp="1"/>
          </p:cNvSpPr>
          <p:nvPr>
            <p:ph type="body" sz="quarter" idx="83" hasCustomPrompt="1"/>
          </p:nvPr>
        </p:nvSpPr>
        <p:spPr>
          <a:xfrm>
            <a:off x="1583486" y="5254862"/>
            <a:ext cx="3529534" cy="40637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5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事業内容を入力</a:t>
            </a:r>
          </a:p>
        </p:txBody>
      </p:sp>
      <p:sp>
        <p:nvSpPr>
          <p:cNvPr id="78" name="テキスト プレースホルダー 2">
            <a:extLst>
              <a:ext uri="{FF2B5EF4-FFF2-40B4-BE49-F238E27FC236}">
                <a16:creationId xmlns:a16="http://schemas.microsoft.com/office/drawing/2014/main" id="{37DCD659-8ACF-4152-9BB9-67FCA88A4F84}"/>
              </a:ext>
            </a:extLst>
          </p:cNvPr>
          <p:cNvSpPr>
            <a:spLocks noGrp="1"/>
          </p:cNvSpPr>
          <p:nvPr>
            <p:ph type="body" sz="quarter" idx="84" hasCustomPrompt="1"/>
          </p:nvPr>
        </p:nvSpPr>
        <p:spPr>
          <a:xfrm>
            <a:off x="5210606" y="5254862"/>
            <a:ext cx="1205434" cy="40637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50" b="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良いと思うところ・質問を入力</a:t>
            </a:r>
          </a:p>
        </p:txBody>
      </p:sp>
      <p:sp>
        <p:nvSpPr>
          <p:cNvPr id="79" name="Text Placeholder 2">
            <a:extLst>
              <a:ext uri="{FF2B5EF4-FFF2-40B4-BE49-F238E27FC236}">
                <a16:creationId xmlns:a16="http://schemas.microsoft.com/office/drawing/2014/main" id="{EE5B5384-C224-4616-9526-0A56DCC98BA7}"/>
              </a:ext>
            </a:extLst>
          </p:cNvPr>
          <p:cNvSpPr>
            <a:spLocks noGrp="1"/>
          </p:cNvSpPr>
          <p:nvPr>
            <p:ph type="body" idx="85" hasCustomPrompt="1"/>
          </p:nvPr>
        </p:nvSpPr>
        <p:spPr>
          <a:xfrm>
            <a:off x="900913" y="5250233"/>
            <a:ext cx="592607" cy="40637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Ａ Ｂ Ｃのどれかを入力</a:t>
            </a:r>
          </a:p>
        </p:txBody>
      </p:sp>
      <p:sp>
        <p:nvSpPr>
          <p:cNvPr id="80" name="Text Placeholder 2">
            <a:extLst>
              <a:ext uri="{FF2B5EF4-FFF2-40B4-BE49-F238E27FC236}">
                <a16:creationId xmlns:a16="http://schemas.microsoft.com/office/drawing/2014/main" id="{B2731F93-9CFF-41D4-9F1D-1AA5FB8F9EEE}"/>
              </a:ext>
            </a:extLst>
          </p:cNvPr>
          <p:cNvSpPr>
            <a:spLocks noGrp="1"/>
          </p:cNvSpPr>
          <p:nvPr>
            <p:ph type="body" idx="86" hasCustomPrompt="1"/>
          </p:nvPr>
        </p:nvSpPr>
        <p:spPr>
          <a:xfrm>
            <a:off x="375135" y="5713842"/>
            <a:ext cx="493545" cy="40637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グループ名</a:t>
            </a:r>
          </a:p>
        </p:txBody>
      </p:sp>
      <p:sp>
        <p:nvSpPr>
          <p:cNvPr id="81" name="テキスト プレースホルダー 2">
            <a:extLst>
              <a:ext uri="{FF2B5EF4-FFF2-40B4-BE49-F238E27FC236}">
                <a16:creationId xmlns:a16="http://schemas.microsoft.com/office/drawing/2014/main" id="{889FD5DD-5C09-431C-ABB8-64D94D0B5939}"/>
              </a:ext>
            </a:extLst>
          </p:cNvPr>
          <p:cNvSpPr>
            <a:spLocks noGrp="1"/>
          </p:cNvSpPr>
          <p:nvPr>
            <p:ph type="body" sz="quarter" idx="87" hasCustomPrompt="1"/>
          </p:nvPr>
        </p:nvSpPr>
        <p:spPr>
          <a:xfrm>
            <a:off x="1583486" y="5713842"/>
            <a:ext cx="3529534" cy="40637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5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事業内容を入力</a:t>
            </a:r>
          </a:p>
        </p:txBody>
      </p:sp>
      <p:sp>
        <p:nvSpPr>
          <p:cNvPr id="82" name="テキスト プレースホルダー 2">
            <a:extLst>
              <a:ext uri="{FF2B5EF4-FFF2-40B4-BE49-F238E27FC236}">
                <a16:creationId xmlns:a16="http://schemas.microsoft.com/office/drawing/2014/main" id="{6ED244CA-D97F-4E49-B052-619E604F0B98}"/>
              </a:ext>
            </a:extLst>
          </p:cNvPr>
          <p:cNvSpPr>
            <a:spLocks noGrp="1"/>
          </p:cNvSpPr>
          <p:nvPr>
            <p:ph type="body" sz="quarter" idx="88" hasCustomPrompt="1"/>
          </p:nvPr>
        </p:nvSpPr>
        <p:spPr>
          <a:xfrm>
            <a:off x="5210606" y="5713842"/>
            <a:ext cx="1205434" cy="40637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50" b="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良いと思うところ・質問を入力</a:t>
            </a:r>
          </a:p>
        </p:txBody>
      </p:sp>
      <p:sp>
        <p:nvSpPr>
          <p:cNvPr id="83" name="Text Placeholder 2">
            <a:extLst>
              <a:ext uri="{FF2B5EF4-FFF2-40B4-BE49-F238E27FC236}">
                <a16:creationId xmlns:a16="http://schemas.microsoft.com/office/drawing/2014/main" id="{7394CEC0-1589-440B-8B04-A678481D0087}"/>
              </a:ext>
            </a:extLst>
          </p:cNvPr>
          <p:cNvSpPr>
            <a:spLocks noGrp="1"/>
          </p:cNvSpPr>
          <p:nvPr>
            <p:ph type="body" idx="89" hasCustomPrompt="1"/>
          </p:nvPr>
        </p:nvSpPr>
        <p:spPr>
          <a:xfrm>
            <a:off x="900913" y="5709213"/>
            <a:ext cx="592607" cy="40637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Ａ Ｂ Ｃのどれかを入力</a:t>
            </a:r>
          </a:p>
        </p:txBody>
      </p:sp>
      <p:sp>
        <p:nvSpPr>
          <p:cNvPr id="84" name="Text Placeholder 2">
            <a:extLst>
              <a:ext uri="{FF2B5EF4-FFF2-40B4-BE49-F238E27FC236}">
                <a16:creationId xmlns:a16="http://schemas.microsoft.com/office/drawing/2014/main" id="{14C2C80C-E6EA-435E-B9E3-C4A99C437EDB}"/>
              </a:ext>
            </a:extLst>
          </p:cNvPr>
          <p:cNvSpPr>
            <a:spLocks noGrp="1"/>
          </p:cNvSpPr>
          <p:nvPr>
            <p:ph type="body" idx="90" hasCustomPrompt="1"/>
          </p:nvPr>
        </p:nvSpPr>
        <p:spPr>
          <a:xfrm>
            <a:off x="375135" y="6163851"/>
            <a:ext cx="493545" cy="40637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グループ名</a:t>
            </a:r>
          </a:p>
        </p:txBody>
      </p:sp>
      <p:sp>
        <p:nvSpPr>
          <p:cNvPr id="85" name="テキスト プレースホルダー 2">
            <a:extLst>
              <a:ext uri="{FF2B5EF4-FFF2-40B4-BE49-F238E27FC236}">
                <a16:creationId xmlns:a16="http://schemas.microsoft.com/office/drawing/2014/main" id="{99BBE5F5-AE11-40E1-8F45-88B766953FCA}"/>
              </a:ext>
            </a:extLst>
          </p:cNvPr>
          <p:cNvSpPr>
            <a:spLocks noGrp="1"/>
          </p:cNvSpPr>
          <p:nvPr>
            <p:ph type="body" sz="quarter" idx="91" hasCustomPrompt="1"/>
          </p:nvPr>
        </p:nvSpPr>
        <p:spPr>
          <a:xfrm>
            <a:off x="1583486" y="6163851"/>
            <a:ext cx="3529534" cy="40637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5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事業内容を入力</a:t>
            </a:r>
          </a:p>
        </p:txBody>
      </p:sp>
      <p:sp>
        <p:nvSpPr>
          <p:cNvPr id="86" name="テキスト プレースホルダー 2">
            <a:extLst>
              <a:ext uri="{FF2B5EF4-FFF2-40B4-BE49-F238E27FC236}">
                <a16:creationId xmlns:a16="http://schemas.microsoft.com/office/drawing/2014/main" id="{CE65E15E-73AD-4B00-BCA3-E1297A1F0D71}"/>
              </a:ext>
            </a:extLst>
          </p:cNvPr>
          <p:cNvSpPr>
            <a:spLocks noGrp="1"/>
          </p:cNvSpPr>
          <p:nvPr>
            <p:ph type="body" sz="quarter" idx="92" hasCustomPrompt="1"/>
          </p:nvPr>
        </p:nvSpPr>
        <p:spPr>
          <a:xfrm>
            <a:off x="5210606" y="6163851"/>
            <a:ext cx="1205434" cy="40637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50" b="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良いと思うところ・質問を入力</a:t>
            </a:r>
          </a:p>
        </p:txBody>
      </p:sp>
      <p:sp>
        <p:nvSpPr>
          <p:cNvPr id="87" name="Text Placeholder 2">
            <a:extLst>
              <a:ext uri="{FF2B5EF4-FFF2-40B4-BE49-F238E27FC236}">
                <a16:creationId xmlns:a16="http://schemas.microsoft.com/office/drawing/2014/main" id="{C274F53D-6244-4557-A9F7-40787E76B9A6}"/>
              </a:ext>
            </a:extLst>
          </p:cNvPr>
          <p:cNvSpPr>
            <a:spLocks noGrp="1"/>
          </p:cNvSpPr>
          <p:nvPr>
            <p:ph type="body" idx="93" hasCustomPrompt="1"/>
          </p:nvPr>
        </p:nvSpPr>
        <p:spPr>
          <a:xfrm>
            <a:off x="900913" y="6159222"/>
            <a:ext cx="592607" cy="40637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Ａ Ｂ Ｃのどれかを入力</a:t>
            </a: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9635A516-EF40-00CC-3C56-588007D663D8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5130689" y="373333"/>
            <a:ext cx="1484241" cy="22513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chemeClr val="bg1">
                    <a:lumMod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名前を入力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75F22C-6E2C-62BC-10FC-48CB1AF942D6}"/>
              </a:ext>
            </a:extLst>
          </p:cNvPr>
          <p:cNvSpPr>
            <a:spLocks noGrp="1"/>
          </p:cNvSpPr>
          <p:nvPr>
            <p:ph type="body" idx="94" hasCustomPrompt="1"/>
          </p:nvPr>
        </p:nvSpPr>
        <p:spPr>
          <a:xfrm>
            <a:off x="4841771" y="58057"/>
            <a:ext cx="312907" cy="21200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None/>
              <a:defRPr sz="1200">
                <a:solidFill>
                  <a:schemeClr val="bg1">
                    <a:lumMod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ja-JP" dirty="0"/>
              <a:t>0</a:t>
            </a:r>
            <a:endParaRPr lang="ja-JP" altLang="en-US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F5AED78A-9283-9E8D-F497-C312BCB47856}"/>
              </a:ext>
            </a:extLst>
          </p:cNvPr>
          <p:cNvSpPr>
            <a:spLocks noGrp="1"/>
          </p:cNvSpPr>
          <p:nvPr>
            <p:ph type="body" idx="95" hasCustomPrompt="1"/>
          </p:nvPr>
        </p:nvSpPr>
        <p:spPr>
          <a:xfrm>
            <a:off x="5318636" y="58057"/>
            <a:ext cx="312907" cy="21200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None/>
              <a:defRPr sz="1200">
                <a:solidFill>
                  <a:schemeClr val="bg1">
                    <a:lumMod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ja-JP" dirty="0"/>
              <a:t>0</a:t>
            </a:r>
            <a:endParaRPr lang="ja-JP" alt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CFAF40FA-4DD1-3C3C-8589-BB012C73D904}"/>
              </a:ext>
            </a:extLst>
          </p:cNvPr>
          <p:cNvSpPr>
            <a:spLocks noGrp="1"/>
          </p:cNvSpPr>
          <p:nvPr>
            <p:ph type="body" idx="96" hasCustomPrompt="1"/>
          </p:nvPr>
        </p:nvSpPr>
        <p:spPr>
          <a:xfrm>
            <a:off x="6311351" y="71772"/>
            <a:ext cx="464346" cy="21200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200">
                <a:solidFill>
                  <a:schemeClr val="bg1">
                    <a:lumMod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ja-JP" dirty="0"/>
              <a:t>0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32422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DF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FE61862-66C4-4F6C-A12E-A5BA327B06B4}"/>
              </a:ext>
            </a:extLst>
          </p:cNvPr>
          <p:cNvSpPr/>
          <p:nvPr userDrawn="1"/>
        </p:nvSpPr>
        <p:spPr>
          <a:xfrm>
            <a:off x="208722" y="752418"/>
            <a:ext cx="6440556" cy="7956438"/>
          </a:xfrm>
          <a:prstGeom prst="rect">
            <a:avLst/>
          </a:prstGeom>
          <a:ln w="28575">
            <a:solidFill>
              <a:srgbClr val="83745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EBEA453-A8A7-46BE-AE8E-61A34DB5F39F}"/>
              </a:ext>
            </a:extLst>
          </p:cNvPr>
          <p:cNvSpPr txBox="1"/>
          <p:nvPr userDrawn="1"/>
        </p:nvSpPr>
        <p:spPr>
          <a:xfrm>
            <a:off x="208722" y="8835213"/>
            <a:ext cx="520206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rgbClr val="6B5738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金融クエスト③レジャーランドの経営を立て直そう！      </a:t>
            </a:r>
            <a:r>
              <a:rPr kumimoji="1" lang="en-US" altLang="ja-JP" sz="1000" dirty="0">
                <a:solidFill>
                  <a:srgbClr val="6B5738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/>
            </a:r>
            <a:r>
              <a:rPr kumimoji="1" lang="ja-JP" altLang="en-US" sz="1000" dirty="0">
                <a:solidFill>
                  <a:srgbClr val="6B5738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/>
            </a:r>
          </a:p>
        </p:txBody>
      </p:sp>
      <p:graphicFrame>
        <p:nvGraphicFramePr>
          <p:cNvPr id="15" name="表 15">
            <a:extLst>
              <a:ext uri="{FF2B5EF4-FFF2-40B4-BE49-F238E27FC236}">
                <a16:creationId xmlns:a16="http://schemas.microsoft.com/office/drawing/2014/main" id="{7A1CCB87-1AF5-4CF5-8AD9-1231309ECB53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004658790"/>
              </p:ext>
            </p:extLst>
          </p:nvPr>
        </p:nvGraphicFramePr>
        <p:xfrm>
          <a:off x="367748" y="1709020"/>
          <a:ext cx="6102626" cy="48822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3914">
                  <a:extLst>
                    <a:ext uri="{9D8B030D-6E8A-4147-A177-3AD203B41FA5}">
                      <a16:colId xmlns:a16="http://schemas.microsoft.com/office/drawing/2014/main" val="1874647573"/>
                    </a:ext>
                  </a:extLst>
                </a:gridCol>
                <a:gridCol w="655320">
                  <a:extLst>
                    <a:ext uri="{9D8B030D-6E8A-4147-A177-3AD203B41FA5}">
                      <a16:colId xmlns:a16="http://schemas.microsoft.com/office/drawing/2014/main" val="2419241270"/>
                    </a:ext>
                  </a:extLst>
                </a:gridCol>
                <a:gridCol w="3646998">
                  <a:extLst>
                    <a:ext uri="{9D8B030D-6E8A-4147-A177-3AD203B41FA5}">
                      <a16:colId xmlns:a16="http://schemas.microsoft.com/office/drawing/2014/main" val="1937895112"/>
                    </a:ext>
                  </a:extLst>
                </a:gridCol>
                <a:gridCol w="1296394">
                  <a:extLst>
                    <a:ext uri="{9D8B030D-6E8A-4147-A177-3AD203B41FA5}">
                      <a16:colId xmlns:a16="http://schemas.microsoft.com/office/drawing/2014/main" val="416288269"/>
                    </a:ext>
                  </a:extLst>
                </a:gridCol>
              </a:tblGrid>
              <a:tr h="37807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rgbClr val="1E191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グループ</a:t>
                      </a:r>
                    </a:p>
                  </a:txBody>
                  <a:tcPr marL="0" marR="0"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2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kern="1200" dirty="0">
                          <a:solidFill>
                            <a:srgbClr val="1E191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事業計画案</a:t>
                      </a:r>
                    </a:p>
                  </a:txBody>
                  <a:tcPr marL="0" marR="0"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2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solidFill>
                            <a:srgbClr val="1E191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事業内容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2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rgbClr val="1E191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良いと思うところ・質問</a:t>
                      </a:r>
                    </a:p>
                  </a:txBody>
                  <a:tcPr marL="0" marR="0"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2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6069698"/>
                  </a:ext>
                </a:extLst>
              </a:tr>
              <a:tr h="450421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757355"/>
                  </a:ext>
                </a:extLst>
              </a:tr>
              <a:tr h="450421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791153"/>
                  </a:ext>
                </a:extLst>
              </a:tr>
              <a:tr h="450421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4634436"/>
                  </a:ext>
                </a:extLst>
              </a:tr>
              <a:tr h="450421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4908746"/>
                  </a:ext>
                </a:extLst>
              </a:tr>
              <a:tr h="450421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4496066"/>
                  </a:ext>
                </a:extLst>
              </a:tr>
              <a:tr h="450421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866087"/>
                  </a:ext>
                </a:extLst>
              </a:tr>
              <a:tr h="450421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3464633"/>
                  </a:ext>
                </a:extLst>
              </a:tr>
              <a:tr h="450421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7049864"/>
                  </a:ext>
                </a:extLst>
              </a:tr>
              <a:tr h="450421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4773049"/>
                  </a:ext>
                </a:extLst>
              </a:tr>
              <a:tr h="450421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779282"/>
                  </a:ext>
                </a:extLst>
              </a:tr>
            </a:tbl>
          </a:graphicData>
        </a:graphic>
      </p:graphicFrame>
      <p:pic>
        <p:nvPicPr>
          <p:cNvPr id="4" name="図 3">
            <a:extLst>
              <a:ext uri="{FF2B5EF4-FFF2-40B4-BE49-F238E27FC236}">
                <a16:creationId xmlns:a16="http://schemas.microsoft.com/office/drawing/2014/main" id="{32D29C59-FC5D-431A-B8F1-B33E3665EE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530450" y="12761"/>
            <a:ext cx="1836855" cy="693977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60027D52-8218-41AD-A97C-EACC70AE0D4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9338" y="897910"/>
            <a:ext cx="5645909" cy="714198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428BD0E3-1BC8-460A-8BFF-E5493D7405C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9338" y="6628431"/>
            <a:ext cx="5645909" cy="417529"/>
          </a:xfrm>
          <a:prstGeom prst="rect">
            <a:avLst/>
          </a:prstGeom>
        </p:spPr>
      </p:pic>
      <p:graphicFrame>
        <p:nvGraphicFramePr>
          <p:cNvPr id="17" name="表 15">
            <a:extLst>
              <a:ext uri="{FF2B5EF4-FFF2-40B4-BE49-F238E27FC236}">
                <a16:creationId xmlns:a16="http://schemas.microsoft.com/office/drawing/2014/main" id="{CA334896-80D0-4AAD-AD96-04657AB3D2A5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250082276"/>
              </p:ext>
            </p:extLst>
          </p:nvPr>
        </p:nvGraphicFramePr>
        <p:xfrm>
          <a:off x="367748" y="7218058"/>
          <a:ext cx="6122504" cy="13811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0584">
                  <a:extLst>
                    <a:ext uri="{9D8B030D-6E8A-4147-A177-3AD203B41FA5}">
                      <a16:colId xmlns:a16="http://schemas.microsoft.com/office/drawing/2014/main" val="1874647573"/>
                    </a:ext>
                  </a:extLst>
                </a:gridCol>
                <a:gridCol w="5001920">
                  <a:extLst>
                    <a:ext uri="{9D8B030D-6E8A-4147-A177-3AD203B41FA5}">
                      <a16:colId xmlns:a16="http://schemas.microsoft.com/office/drawing/2014/main" val="2419241270"/>
                    </a:ext>
                  </a:extLst>
                </a:gridCol>
              </a:tblGrid>
              <a:tr h="4376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rgbClr val="1E191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事業計画案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2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rgbClr val="1E191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6069698"/>
                  </a:ext>
                </a:extLst>
              </a:tr>
              <a:tr h="94358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kern="1200" dirty="0">
                          <a:solidFill>
                            <a:srgbClr val="1E191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その理由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2E4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757355"/>
                  </a:ext>
                </a:extLst>
              </a:tr>
            </a:tbl>
          </a:graphicData>
        </a:graphic>
      </p:graphicFrame>
      <p:pic>
        <p:nvPicPr>
          <p:cNvPr id="2" name="図 1">
            <a:extLst>
              <a:ext uri="{FF2B5EF4-FFF2-40B4-BE49-F238E27FC236}">
                <a16:creationId xmlns:a16="http://schemas.microsoft.com/office/drawing/2014/main" id="{6E491FB3-7C4A-37EA-D041-0C57A8D09BD8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2422" y="119922"/>
            <a:ext cx="1836856" cy="53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715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latin typeface="BIZ UDPゴシック" panose="020B0400000000000000" pitchFamily="50" charset="-128"/>
          <a:ea typeface="BIZ UDPゴシック" panose="020B0400000000000000" pitchFamily="50" charset="-128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/>
          <p:cNvSpPr>
            <a:spLocks noGrp="1"/>
          </p:cNvSpPr>
          <p:nvPr>
            <p:ph type="body" idx="17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idx="57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idx="58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59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" name="テキスト プレースホルダー 10"/>
          <p:cNvSpPr>
            <a:spLocks noGrp="1"/>
          </p:cNvSpPr>
          <p:nvPr>
            <p:ph type="body" sz="quarter" idx="6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idx="6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idx="62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63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5" name="テキスト プレースホルダー 14"/>
          <p:cNvSpPr>
            <a:spLocks noGrp="1"/>
          </p:cNvSpPr>
          <p:nvPr>
            <p:ph type="body" sz="quarter" idx="64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idx="65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7" name="テキスト プレースホルダー 16"/>
          <p:cNvSpPr>
            <a:spLocks noGrp="1"/>
          </p:cNvSpPr>
          <p:nvPr>
            <p:ph type="body" idx="66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8" name="テキスト プレースホルダー 17"/>
          <p:cNvSpPr>
            <a:spLocks noGrp="1"/>
          </p:cNvSpPr>
          <p:nvPr>
            <p:ph type="body" sz="quarter" idx="67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9" name="テキスト プレースホルダー 18"/>
          <p:cNvSpPr>
            <a:spLocks noGrp="1"/>
          </p:cNvSpPr>
          <p:nvPr>
            <p:ph type="body" sz="quarter" idx="68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0" name="テキスト プレースホルダー 19"/>
          <p:cNvSpPr>
            <a:spLocks noGrp="1"/>
          </p:cNvSpPr>
          <p:nvPr>
            <p:ph type="body" idx="69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1" name="テキスト プレースホルダー 20"/>
          <p:cNvSpPr>
            <a:spLocks noGrp="1"/>
          </p:cNvSpPr>
          <p:nvPr>
            <p:ph type="body" idx="7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7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3" name="テキスト プレースホルダー 22"/>
          <p:cNvSpPr>
            <a:spLocks noGrp="1"/>
          </p:cNvSpPr>
          <p:nvPr>
            <p:ph type="body" sz="quarter" idx="72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4" name="テキスト プレースホルダー 23"/>
          <p:cNvSpPr>
            <a:spLocks noGrp="1"/>
          </p:cNvSpPr>
          <p:nvPr>
            <p:ph type="body" idx="73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5" name="テキスト プレースホルダー 24"/>
          <p:cNvSpPr>
            <a:spLocks noGrp="1"/>
          </p:cNvSpPr>
          <p:nvPr>
            <p:ph type="body" idx="74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6" name="テキスト プレースホルダー 25"/>
          <p:cNvSpPr>
            <a:spLocks noGrp="1"/>
          </p:cNvSpPr>
          <p:nvPr>
            <p:ph type="body" sz="quarter" idx="75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7" name="テキスト プレースホルダー 26"/>
          <p:cNvSpPr>
            <a:spLocks noGrp="1"/>
          </p:cNvSpPr>
          <p:nvPr>
            <p:ph type="body" sz="quarter" idx="76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8" name="テキスト プレースホルダー 27"/>
          <p:cNvSpPr>
            <a:spLocks noGrp="1"/>
          </p:cNvSpPr>
          <p:nvPr>
            <p:ph type="body" idx="77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9" name="テキスト プレースホルダー 28"/>
          <p:cNvSpPr>
            <a:spLocks noGrp="1"/>
          </p:cNvSpPr>
          <p:nvPr>
            <p:ph type="body" idx="78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0" name="テキスト プレースホルダー 29"/>
          <p:cNvSpPr>
            <a:spLocks noGrp="1"/>
          </p:cNvSpPr>
          <p:nvPr>
            <p:ph type="body" sz="quarter" idx="79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1" name="テキスト プレースホルダー 30"/>
          <p:cNvSpPr>
            <a:spLocks noGrp="1"/>
          </p:cNvSpPr>
          <p:nvPr>
            <p:ph type="body" sz="quarter" idx="8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2" name="テキスト プレースホルダー 31"/>
          <p:cNvSpPr>
            <a:spLocks noGrp="1"/>
          </p:cNvSpPr>
          <p:nvPr>
            <p:ph type="body" idx="8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3" name="テキスト プレースホルダー 32"/>
          <p:cNvSpPr>
            <a:spLocks noGrp="1"/>
          </p:cNvSpPr>
          <p:nvPr>
            <p:ph type="body" idx="82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4" name="テキスト プレースホルダー 33"/>
          <p:cNvSpPr>
            <a:spLocks noGrp="1"/>
          </p:cNvSpPr>
          <p:nvPr>
            <p:ph type="body" sz="quarter" idx="83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5" name="テキスト プレースホルダー 34"/>
          <p:cNvSpPr>
            <a:spLocks noGrp="1"/>
          </p:cNvSpPr>
          <p:nvPr>
            <p:ph type="body" sz="quarter" idx="84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6" name="テキスト プレースホルダー 35"/>
          <p:cNvSpPr>
            <a:spLocks noGrp="1"/>
          </p:cNvSpPr>
          <p:nvPr>
            <p:ph type="body" idx="85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7" name="テキスト プレースホルダー 36"/>
          <p:cNvSpPr>
            <a:spLocks noGrp="1"/>
          </p:cNvSpPr>
          <p:nvPr>
            <p:ph type="body" idx="86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8" name="テキスト プレースホルダー 37"/>
          <p:cNvSpPr>
            <a:spLocks noGrp="1"/>
          </p:cNvSpPr>
          <p:nvPr>
            <p:ph type="body" sz="quarter" idx="87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9" name="テキスト プレースホルダー 38"/>
          <p:cNvSpPr>
            <a:spLocks noGrp="1"/>
          </p:cNvSpPr>
          <p:nvPr>
            <p:ph type="body" sz="quarter" idx="88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0" name="テキスト プレースホルダー 39"/>
          <p:cNvSpPr>
            <a:spLocks noGrp="1"/>
          </p:cNvSpPr>
          <p:nvPr>
            <p:ph type="body" idx="89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1" name="テキスト プレースホルダー 40"/>
          <p:cNvSpPr>
            <a:spLocks noGrp="1"/>
          </p:cNvSpPr>
          <p:nvPr>
            <p:ph type="body" idx="9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2" name="テキスト プレースホルダー 41"/>
          <p:cNvSpPr>
            <a:spLocks noGrp="1"/>
          </p:cNvSpPr>
          <p:nvPr>
            <p:ph type="body" sz="quarter" idx="9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3" name="テキスト プレースホルダー 42"/>
          <p:cNvSpPr>
            <a:spLocks noGrp="1"/>
          </p:cNvSpPr>
          <p:nvPr>
            <p:ph type="body" sz="quarter" idx="92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4" name="テキスト プレースホルダー 43"/>
          <p:cNvSpPr>
            <a:spLocks noGrp="1"/>
          </p:cNvSpPr>
          <p:nvPr>
            <p:ph type="body" idx="93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6" name="テキスト プレースホルダー 55">
            <a:extLst>
              <a:ext uri="{FF2B5EF4-FFF2-40B4-BE49-F238E27FC236}">
                <a16:creationId xmlns:a16="http://schemas.microsoft.com/office/drawing/2014/main" id="{EFCA6D87-D8F5-297B-BF21-C448C9F05A4F}"/>
              </a:ext>
            </a:extLst>
          </p:cNvPr>
          <p:cNvSpPr>
            <a:spLocks noGrp="1"/>
          </p:cNvSpPr>
          <p:nvPr>
            <p:ph type="body" idx="96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8" name="テキスト プレースホルダー 57">
            <a:extLst>
              <a:ext uri="{FF2B5EF4-FFF2-40B4-BE49-F238E27FC236}">
                <a16:creationId xmlns:a16="http://schemas.microsoft.com/office/drawing/2014/main" id="{924D3A3B-5082-A946-5443-D738B49E7CD3}"/>
              </a:ext>
            </a:extLst>
          </p:cNvPr>
          <p:cNvSpPr>
            <a:spLocks noGrp="1"/>
          </p:cNvSpPr>
          <p:nvPr>
            <p:ph type="body" idx="95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0" name="テキスト プレースホルダー 59">
            <a:extLst>
              <a:ext uri="{FF2B5EF4-FFF2-40B4-BE49-F238E27FC236}">
                <a16:creationId xmlns:a16="http://schemas.microsoft.com/office/drawing/2014/main" id="{98F32E38-BFAA-98D2-EB6E-3EC0C177196B}"/>
              </a:ext>
            </a:extLst>
          </p:cNvPr>
          <p:cNvSpPr>
            <a:spLocks noGrp="1"/>
          </p:cNvSpPr>
          <p:nvPr>
            <p:ph type="body" idx="94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2" name="テキスト プレースホルダー 61">
            <a:extLst>
              <a:ext uri="{FF2B5EF4-FFF2-40B4-BE49-F238E27FC236}">
                <a16:creationId xmlns:a16="http://schemas.microsoft.com/office/drawing/2014/main" id="{F830622B-BDBD-5593-9A6E-CEEDB5593AD9}"/>
              </a:ext>
            </a:extLst>
          </p:cNvPr>
          <p:cNvSpPr>
            <a:spLocks noGrp="1"/>
          </p:cNvSpPr>
          <p:nvPr>
            <p:ph type="body" idx="16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48328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FA3F96E03010CB43A87E62425EE861C2" ma:contentTypeVersion="15" ma:contentTypeDescription="新しいドキュメントを作成します。" ma:contentTypeScope="" ma:versionID="88a3eea04afdab2359939eb26d355724">
  <xsd:schema xmlns:xsd="http://www.w3.org/2001/XMLSchema" xmlns:xs="http://www.w3.org/2001/XMLSchema" xmlns:p="http://schemas.microsoft.com/office/2006/metadata/properties" xmlns:ns2="9a6454e5-418b-4844-a74d-e55630c4d592" xmlns:ns3="67e06d9b-ce42-4fa8-b284-302ef28cc775" targetNamespace="http://schemas.microsoft.com/office/2006/metadata/properties" ma:root="true" ma:fieldsID="84153d874b3a77162aa178340cedf7b7" ns2:_="" ns3:_="">
    <xsd:import namespace="9a6454e5-418b-4844-a74d-e55630c4d592"/>
    <xsd:import namespace="67e06d9b-ce42-4fa8-b284-302ef28cc7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6454e5-418b-4844-a74d-e55630c4d59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画像タグ" ma:readOnly="false" ma:fieldId="{5cf76f15-5ced-4ddc-b409-7134ff3c332f}" ma:taxonomyMulti="true" ma:sspId="114ab214-fa64-4fae-99b8-b7f9cb5589d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e06d9b-ce42-4fa8-b284-302ef28cc775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c339e06a-42e6-4b23-ba36-aeb9d287abc0}" ma:internalName="TaxCatchAll" ma:showField="CatchAllData" ma:web="67e06d9b-ce42-4fa8-b284-302ef28cc77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a6454e5-418b-4844-a74d-e55630c4d592">
      <Terms xmlns="http://schemas.microsoft.com/office/infopath/2007/PartnerControls"/>
    </lcf76f155ced4ddcb4097134ff3c332f>
    <TaxCatchAll xmlns="67e06d9b-ce42-4fa8-b284-302ef28cc775" xsi:nil="true"/>
  </documentManagement>
</p:properties>
</file>

<file path=customXml/itemProps1.xml><?xml version="1.0" encoding="utf-8"?>
<ds:datastoreItem xmlns:ds="http://schemas.openxmlformats.org/officeDocument/2006/customXml" ds:itemID="{EE51B07F-FEF0-4653-B534-9FC9DEF80A37}"/>
</file>

<file path=customXml/itemProps2.xml><?xml version="1.0" encoding="utf-8"?>
<ds:datastoreItem xmlns:ds="http://schemas.openxmlformats.org/officeDocument/2006/customXml" ds:itemID="{EE249B3B-C01D-492D-9F1B-0B745FA73A31}"/>
</file>

<file path=customXml/itemProps3.xml><?xml version="1.0" encoding="utf-8"?>
<ds:datastoreItem xmlns:ds="http://schemas.openxmlformats.org/officeDocument/2006/customXml" ds:itemID="{29ED00E0-7802-4B89-A92A-5603F85710BB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184</TotalTime>
  <Words>0</Words>
  <Application>Microsoft Macintosh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BIZ UDゴシック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19</cp:revision>
  <dcterms:created xsi:type="dcterms:W3CDTF">2021-02-11T04:40:36Z</dcterms:created>
  <dcterms:modified xsi:type="dcterms:W3CDTF">2023-03-19T00:47:33Z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0x010100FA3F96E03010CB43A87E62425EE861C2</vt:lpwstr>
  </property>
  <property fmtid="{D5CDD505-2E9C-101B-9397-08002B2CF9AE}" pid="3" name="MediaServiceImageTags">
    <vt:lpwstr/>
  </property>
</Properties>
</file>