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1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D7"/>
    <a:srgbClr val="6B5738"/>
    <a:srgbClr val="555945"/>
    <a:srgbClr val="59604E"/>
    <a:srgbClr val="62C4C7"/>
    <a:srgbClr val="FFFFFF"/>
    <a:srgbClr val="1E1910"/>
    <a:srgbClr val="B3E2E4"/>
    <a:srgbClr val="837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2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bg>
      <p:bgPr>
        <a:solidFill>
          <a:srgbClr val="FF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6C6E593-EFC8-4015-B895-C9026F50C6C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81391" y="2407920"/>
            <a:ext cx="769229" cy="86105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資料番号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CDBFCA8-242A-44FC-BE21-74BAF88A4970}"/>
              </a:ext>
            </a:extLst>
          </p:cNvPr>
          <p:cNvSpPr txBox="1">
            <a:spLocks/>
          </p:cNvSpPr>
          <p:nvPr userDrawn="1"/>
        </p:nvSpPr>
        <p:spPr>
          <a:xfrm>
            <a:off x="1371599" y="3368145"/>
            <a:ext cx="5243332" cy="9055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CFE2079-65D9-4910-91BF-3DB8C3BA8476}"/>
              </a:ext>
            </a:extLst>
          </p:cNvPr>
          <p:cNvSpPr txBox="1">
            <a:spLocks/>
          </p:cNvSpPr>
          <p:nvPr userDrawn="1"/>
        </p:nvSpPr>
        <p:spPr>
          <a:xfrm>
            <a:off x="1371598" y="4478293"/>
            <a:ext cx="5243332" cy="379374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3733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706493-263E-416A-ADD9-E4E71831B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2539" y="2420708"/>
            <a:ext cx="4008121" cy="86105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解決したい課題を入力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986DC3E-810D-4992-8437-3F82519DA45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88302" y="3382181"/>
            <a:ext cx="769229" cy="86105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資料番号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69E83A-0912-4DF6-8E01-8C96578788E9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27111" y="4356442"/>
            <a:ext cx="769229" cy="86105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資料番号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9CA4B3DC-670B-4E1C-8519-E43092EF20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2538" y="3390402"/>
            <a:ext cx="4008121" cy="86105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解決したい課題を入力</a:t>
            </a:r>
          </a:p>
        </p:txBody>
      </p:sp>
      <p:sp>
        <p:nvSpPr>
          <p:cNvPr id="14" name="テキスト プレースホルダー 2">
            <a:extLst>
              <a:ext uri="{FF2B5EF4-FFF2-40B4-BE49-F238E27FC236}">
                <a16:creationId xmlns:a16="http://schemas.microsoft.com/office/drawing/2014/main" id="{7C136233-4125-40D2-AF04-895A2BA92F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72537" y="4382355"/>
            <a:ext cx="4008121" cy="86105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pPr lvl="0"/>
            <a:r>
              <a:rPr kumimoji="1" lang="ja-JP" altLang="en-US" dirty="0"/>
              <a:t>解決したい課題を入力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C905FC1-8448-4D04-A16E-AF1F8DBED1E9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27111" y="5946955"/>
            <a:ext cx="350129" cy="3395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○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A5249E2-F398-4824-95F0-984D25C859F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277990" y="5952443"/>
            <a:ext cx="381390" cy="3395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○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3553B52-5F7E-4933-A3C3-B3D8E9C17550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648200" y="5952442"/>
            <a:ext cx="327660" cy="282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5A2DCE4-1DD5-4195-A756-9148048F5292}"/>
              </a:ext>
            </a:extLst>
          </p:cNvPr>
          <p:cNvSpPr txBox="1"/>
          <p:nvPr userDrawn="1"/>
        </p:nvSpPr>
        <p:spPr>
          <a:xfrm>
            <a:off x="426417" y="5957047"/>
            <a:ext cx="355708" cy="276999"/>
          </a:xfrm>
          <a:prstGeom prst="rect">
            <a:avLst/>
          </a:prstGeom>
          <a:noFill/>
          <a:ln w="12700">
            <a:solidFill>
              <a:srgbClr val="6B5738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76950B3-44EF-458D-8045-3696C4D521E9}"/>
              </a:ext>
            </a:extLst>
          </p:cNvPr>
          <p:cNvSpPr txBox="1"/>
          <p:nvPr userDrawn="1"/>
        </p:nvSpPr>
        <p:spPr>
          <a:xfrm>
            <a:off x="2285157" y="5983407"/>
            <a:ext cx="355708" cy="276999"/>
          </a:xfrm>
          <a:prstGeom prst="rect">
            <a:avLst/>
          </a:prstGeom>
          <a:noFill/>
          <a:ln w="12700">
            <a:solidFill>
              <a:srgbClr val="6B5738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C5F5C7B-38C2-4B4A-ABC0-123CF95F6A1C}"/>
              </a:ext>
            </a:extLst>
          </p:cNvPr>
          <p:cNvSpPr txBox="1"/>
          <p:nvPr userDrawn="1"/>
        </p:nvSpPr>
        <p:spPr>
          <a:xfrm>
            <a:off x="4625739" y="5943519"/>
            <a:ext cx="355708" cy="276999"/>
          </a:xfrm>
          <a:prstGeom prst="rect">
            <a:avLst/>
          </a:prstGeom>
          <a:noFill/>
          <a:ln w="12700">
            <a:solidFill>
              <a:srgbClr val="6B5738"/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05BA3B2-2BD3-229B-9933-C50DFE26619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885572" y="528392"/>
            <a:ext cx="1684786" cy="270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/>
              <a:t>名前を入力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7698892-B4DC-4CF9-9ACE-2CEB864CFA62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4566377" y="187977"/>
            <a:ext cx="312907" cy="212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0</a:t>
            </a:r>
            <a:endParaRPr lang="ja-JP" alt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6D10E65-E8C5-E21C-1106-D1047362892B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5121968" y="187977"/>
            <a:ext cx="312907" cy="212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0</a:t>
            </a:r>
            <a:endParaRPr lang="ja-JP" alt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E53B906-A8CB-CE9D-3133-D73F34061DC3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6175234" y="201692"/>
            <a:ext cx="464346" cy="2120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dirty="0"/>
              <a:t>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741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F54AFBD-6B49-63EC-CB31-B4625448B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04" y="245840"/>
            <a:ext cx="2100564" cy="60650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AFD83F6-DA70-4F18-B2A6-523995570075}"/>
              </a:ext>
            </a:extLst>
          </p:cNvPr>
          <p:cNvSpPr/>
          <p:nvPr userDrawn="1"/>
        </p:nvSpPr>
        <p:spPr>
          <a:xfrm>
            <a:off x="109559" y="1048129"/>
            <a:ext cx="6638882" cy="7801991"/>
          </a:xfrm>
          <a:prstGeom prst="rect">
            <a:avLst/>
          </a:prstGeom>
          <a:ln w="19050">
            <a:solidFill>
              <a:srgbClr val="6B573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graphicFrame>
        <p:nvGraphicFramePr>
          <p:cNvPr id="3" name="表 19">
            <a:extLst>
              <a:ext uri="{FF2B5EF4-FFF2-40B4-BE49-F238E27FC236}">
                <a16:creationId xmlns:a16="http://schemas.microsoft.com/office/drawing/2014/main" id="{EE167138-591B-4BC5-BA3E-AC1DE8D6372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20484924"/>
              </p:ext>
            </p:extLst>
          </p:nvPr>
        </p:nvGraphicFramePr>
        <p:xfrm>
          <a:off x="358423" y="1951494"/>
          <a:ext cx="6089074" cy="3347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587">
                  <a:extLst>
                    <a:ext uri="{9D8B030D-6E8A-4147-A177-3AD203B41FA5}">
                      <a16:colId xmlns:a16="http://schemas.microsoft.com/office/drawing/2014/main" val="556988017"/>
                    </a:ext>
                  </a:extLst>
                </a:gridCol>
                <a:gridCol w="5249487">
                  <a:extLst>
                    <a:ext uri="{9D8B030D-6E8A-4147-A177-3AD203B41FA5}">
                      <a16:colId xmlns:a16="http://schemas.microsoft.com/office/drawing/2014/main" val="3916019168"/>
                    </a:ext>
                  </a:extLst>
                </a:gridCol>
              </a:tblGrid>
              <a:tr h="4156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rgbClr val="555945"/>
                          </a:solidFill>
                        </a:rPr>
                        <a:t>資料番号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4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rgbClr val="555945"/>
                          </a:solidFill>
                        </a:rPr>
                        <a:t>課　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C4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28492"/>
                  </a:ext>
                </a:extLst>
              </a:tr>
              <a:tr h="9772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089772"/>
                  </a:ext>
                </a:extLst>
              </a:tr>
              <a:tr h="9772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201923"/>
                  </a:ext>
                </a:extLst>
              </a:tr>
              <a:tr h="9772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698804"/>
                  </a:ext>
                </a:extLst>
              </a:tr>
            </a:tbl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1F029212-48BC-40C9-9583-892AD4841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71" b="89474" l="9571" r="89769">
                        <a14:foregroundMark x1="36634" y1="12782" x2="36634" y2="12782"/>
                        <a14:foregroundMark x1="37294" y1="8271" x2="37294" y2="8271"/>
                        <a14:foregroundMark x1="89439" y1="43609" x2="89439" y2="43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191" y="5369869"/>
            <a:ext cx="2340582" cy="102882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93B9AF1-F17C-420E-BA6E-6E3B29C55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4179" y="6315471"/>
            <a:ext cx="1616444" cy="231091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1E067D7-EAF6-4515-B819-F71A5235F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614" y="6315471"/>
            <a:ext cx="1481673" cy="219675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F0897A5-89F6-4AC3-B6E2-23416193F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252" y="6315471"/>
            <a:ext cx="1567416" cy="231091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CB7A51E-C955-4A3E-AD8D-23D56A4B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clrChange>
              <a:clrFrom>
                <a:srgbClr val="B2E2E3"/>
              </a:clrFrom>
              <a:clrTo>
                <a:srgbClr val="B2E2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4" b="99314" l="6143" r="95222">
                        <a14:foregroundMark x1="16966" y1="38673" x2="17065" y2="44165"/>
                        <a14:foregroundMark x1="16954" y1="37986" x2="16966" y2="38673"/>
                        <a14:foregroundMark x1="16769" y1="27689" x2="16954" y2="37986"/>
                        <a14:foregroundMark x1="16765" y1="27460" x2="16769" y2="27689"/>
                        <a14:foregroundMark x1="16761" y1="27231" x2="16765" y2="27460"/>
                        <a14:foregroundMark x1="16581" y1="17224" x2="16761" y2="27231"/>
                        <a14:foregroundMark x1="17065" y1="44165" x2="29693" y2="23799"/>
                        <a14:foregroundMark x1="29693" y1="23799" x2="24915" y2="51716"/>
                        <a14:foregroundMark x1="18702" y1="37986" x2="15700" y2="31350"/>
                        <a14:foregroundMark x1="19013" y1="38673" x2="18702" y2="37986"/>
                        <a14:foregroundMark x1="24915" y1="51716" x2="19013" y2="38673"/>
                        <a14:foregroundMark x1="14556" y1="81922" x2="14334" y2="91762"/>
                        <a14:foregroundMark x1="14805" y1="70938" x2="14572" y2="81236"/>
                        <a14:foregroundMark x1="15048" y1="60183" x2="14805" y2="70938"/>
                        <a14:foregroundMark x1="15053" y1="59954" x2="15048" y2="60183"/>
                        <a14:foregroundMark x1="15286" y1="49657" x2="15053" y2="59954"/>
                        <a14:foregroundMark x1="15291" y1="49428" x2="15286" y2="49657"/>
                        <a14:foregroundMark x1="15301" y1="48970" x2="15291" y2="49428"/>
                        <a14:foregroundMark x1="15446" y1="42548" x2="15301" y2="48970"/>
                        <a14:foregroundMark x1="15534" y1="38673" x2="15456" y2="42141"/>
                        <a14:foregroundMark x1="15550" y1="37986" x2="15534" y2="38673"/>
                        <a14:foregroundMark x1="15700" y1="31350" x2="15550" y2="37986"/>
                        <a14:foregroundMark x1="18153" y1="92449" x2="42321" y2="96796"/>
                        <a14:foregroundMark x1="16880" y1="92220" x2="18153" y2="92449"/>
                        <a14:foregroundMark x1="14334" y1="91762" x2="16880" y2="92220"/>
                        <a14:foregroundMark x1="42321" y1="96796" x2="72014" y2="93593"/>
                        <a14:foregroundMark x1="72014" y1="93593" x2="43686" y2="97483"/>
                        <a14:foregroundMark x1="43686" y1="97483" x2="16382" y2="94279"/>
                        <a14:foregroundMark x1="16382" y1="94279" x2="45392" y2="97254"/>
                        <a14:foregroundMark x1="45392" y1="97254" x2="75427" y2="95652"/>
                        <a14:foregroundMark x1="75427" y1="95652" x2="93174" y2="79176"/>
                        <a14:foregroundMark x1="93174" y1="79176" x2="92150" y2="13272"/>
                        <a14:foregroundMark x1="50171" y1="5721" x2="79181" y2="5721"/>
                        <a14:foregroundMark x1="79181" y1="5721" x2="31741" y2="16247"/>
                        <a14:foregroundMark x1="31741" y1="16247" x2="39590" y2="35469"/>
                        <a14:foregroundMark x1="39590" y1="35469" x2="72014" y2="36613"/>
                        <a14:foregroundMark x1="72014" y1="36613" x2="48805" y2="51259"/>
                        <a14:foregroundMark x1="48805" y1="51259" x2="76792" y2="55149"/>
                        <a14:foregroundMark x1="76792" y1="55149" x2="48805" y2="68421"/>
                        <a14:foregroundMark x1="48805" y1="68421" x2="77474" y2="78490"/>
                        <a14:foregroundMark x1="77474" y1="78490" x2="50512" y2="86041"/>
                        <a14:foregroundMark x1="50512" y1="86041" x2="22184" y2="75515"/>
                        <a14:foregroundMark x1="22184" y1="75515" x2="21843" y2="55149"/>
                        <a14:foregroundMark x1="21843" y1="55149" x2="41638" y2="49657"/>
                        <a14:foregroundMark x1="90785" y1="46911" x2="90102" y2="84439"/>
                        <a14:foregroundMark x1="90102" y1="84439" x2="52901" y2="99771"/>
                        <a14:foregroundMark x1="52901" y1="99771" x2="17065" y2="99085"/>
                        <a14:foregroundMark x1="17065" y1="99085" x2="39249" y2="87414"/>
                        <a14:foregroundMark x1="39249" y1="87414" x2="67235" y2="95881"/>
                        <a14:foregroundMark x1="67235" y1="95881" x2="37201" y2="98169"/>
                        <a14:foregroundMark x1="37201" y1="98169" x2="20478" y2="82380"/>
                        <a14:foregroundMark x1="20478" y1="82380" x2="43003" y2="71167"/>
                        <a14:foregroundMark x1="43003" y1="71167" x2="35154" y2="44165"/>
                        <a14:foregroundMark x1="35154" y1="44165" x2="38908" y2="24714"/>
                        <a14:foregroundMark x1="38908" y1="24714" x2="43003" y2="21968"/>
                        <a14:foregroundMark x1="9428" y1="29939" x2="9556" y2="32265"/>
                        <a14:foregroundMark x1="9303" y1="27689" x2="9343" y2="28413"/>
                        <a14:foregroundMark x1="9291" y1="27460" x2="9303" y2="27689"/>
                        <a14:foregroundMark x1="9278" y1="27231" x2="9291" y2="27460"/>
                        <a14:foregroundMark x1="9215" y1="26087" x2="9278" y2="27231"/>
                        <a14:foregroundMark x1="22867" y1="14416" x2="79863" y2="15561"/>
                        <a14:foregroundMark x1="90785" y1="86499" x2="90102" y2="99771"/>
                        <a14:foregroundMark x1="91468" y1="98856" x2="89078" y2="66133"/>
                        <a14:foregroundMark x1="89420" y1="4805" x2="32423" y2="4577"/>
                        <a14:foregroundMark x1="22037" y1="10755" x2="21665" y2="10976"/>
                        <a14:foregroundMark x1="32423" y1="4577" x2="22037" y2="10755"/>
                        <a14:foregroundMark x1="11263" y1="18045" x2="11263" y2="21739"/>
                        <a14:foregroundMark x1="10404" y1="94464" x2="10580" y2="99771"/>
                        <a14:foregroundMark x1="10338" y1="92449" x2="10372" y2="93480"/>
                        <a14:foregroundMark x1="10330" y1="92220" x2="10338" y2="92449"/>
                        <a14:foregroundMark x1="10239" y1="89474" x2="10330" y2="92220"/>
                        <a14:foregroundMark x1="49829" y1="3890" x2="77474" y2="4119"/>
                        <a14:foregroundMark x1="90532" y1="10525" x2="91468" y2="10984"/>
                        <a14:foregroundMark x1="77474" y1="4119" x2="85870" y2="8238"/>
                        <a14:foregroundMark x1="38567" y1="10069" x2="71331" y2="6178"/>
                        <a14:foregroundMark x1="71331" y1="6178" x2="80887" y2="24714"/>
                        <a14:foregroundMark x1="80887" y1="24714" x2="71331" y2="74600"/>
                        <a14:foregroundMark x1="71331" y1="74600" x2="75427" y2="48970"/>
                        <a14:foregroundMark x1="75427" y1="48970" x2="57338" y2="28375"/>
                        <a14:foregroundMark x1="57338" y1="28375" x2="37884" y2="43021"/>
                        <a14:foregroundMark x1="37884" y1="43021" x2="40273" y2="24485"/>
                        <a14:foregroundMark x1="40273" y1="24485" x2="40273" y2="43021"/>
                        <a14:foregroundMark x1="40273" y1="43021" x2="67577" y2="24714"/>
                        <a14:foregroundMark x1="67577" y1="24714" x2="93174" y2="99085"/>
                        <a14:foregroundMark x1="50171" y1="3890" x2="22526" y2="4119"/>
                        <a14:foregroundMark x1="10845" y1="17824" x2="8874" y2="20137"/>
                        <a14:foregroundMark x1="22526" y1="4119" x2="22362" y2="4311"/>
                        <a14:foregroundMark x1="10011" y1="30554" x2="10733" y2="37166"/>
                        <a14:foregroundMark x1="9699" y1="27689" x2="9834" y2="28929"/>
                        <a14:foregroundMark x1="9674" y1="27460" x2="9699" y2="27689"/>
                        <a14:foregroundMark x1="9649" y1="27231" x2="9674" y2="27460"/>
                        <a14:foregroundMark x1="8874" y1="20137" x2="9649" y2="27231"/>
                        <a14:foregroundMark x1="11224" y1="37684" x2="11263" y2="37529"/>
                        <a14:foregroundMark x1="9215" y1="69108" x2="9215" y2="70938"/>
                        <a14:foregroundMark x1="9867" y1="81922" x2="9898" y2="82151"/>
                        <a14:foregroundMark x1="9556" y1="79634" x2="9712" y2="80779"/>
                        <a14:foregroundMark x1="10022" y1="93660" x2="10922" y2="99085"/>
                        <a14:foregroundMark x1="9556" y1="90847" x2="9789" y2="92253"/>
                        <a14:foregroundMark x1="87713" y1="4119" x2="70648" y2="4577"/>
                        <a14:foregroundMark x1="25239" y1="4752" x2="26280" y2="3890"/>
                        <a14:foregroundMark x1="8874" y1="18307" x2="9996" y2="17377"/>
                        <a14:foregroundMark x1="26280" y1="3890" x2="32765" y2="4805"/>
                        <a14:foregroundMark x1="9492" y1="17112" x2="9556" y2="18078"/>
                        <a14:foregroundMark x1="19113" y1="3661" x2="19113" y2="3661"/>
                        <a14:foregroundMark x1="8874" y1="44622" x2="8874" y2="44622"/>
                        <a14:foregroundMark x1="8874" y1="27002" x2="8874" y2="27002"/>
                        <a14:foregroundMark x1="10126" y1="17446" x2="10239" y2="17849"/>
                        <a14:foregroundMark x1="92833" y1="33867" x2="92833" y2="96568"/>
                        <a14:foregroundMark x1="90785" y1="5263" x2="95222" y2="24027"/>
                        <a14:foregroundMark x1="95222" y1="24027" x2="92833" y2="21053"/>
                        <a14:foregroundMark x1="6826" y1="29519" x2="7290" y2="34340"/>
                        <a14:foregroundMark x1="6485" y1="18535" x2="7509" y2="22654"/>
                        <a14:foregroundMark x1="7167" y1="40046" x2="6485" y2="46911"/>
                        <a14:foregroundMark x1="7509" y1="50801" x2="7509" y2="57666"/>
                        <a14:foregroundMark x1="6826" y1="62243" x2="6485" y2="68650"/>
                        <a14:foregroundMark x1="6143" y1="72998" x2="6143" y2="80320"/>
                        <a14:foregroundMark x1="9263" y1="16991" x2="9215" y2="17162"/>
                        <a14:backgroundMark x1="82935" y1="9153" x2="83276" y2="10526"/>
                        <a14:backgroundMark x1="83276" y1="8238" x2="83276" y2="11442"/>
                        <a14:backgroundMark x1="17406" y1="9840" x2="7850" y2="16247"/>
                        <a14:backgroundMark x1="7850" y1="16247" x2="8532" y2="9382"/>
                        <a14:backgroundMark x1="16724" y1="9382" x2="12628" y2="14645"/>
                        <a14:backgroundMark x1="12628" y1="8009" x2="13652" y2="8009"/>
                        <a14:backgroundMark x1="10922" y1="7323" x2="17065" y2="8696"/>
                        <a14:backgroundMark x1="19113" y1="9153" x2="17747" y2="8696"/>
                        <a14:backgroundMark x1="17747" y1="10984" x2="20137" y2="10984"/>
                        <a14:backgroundMark x1="19113" y1="10069" x2="16724" y2="10755"/>
                        <a14:backgroundMark x1="19795" y1="10755" x2="19795" y2="10755"/>
                        <a14:backgroundMark x1="9215" y1="7551" x2="9215" y2="7551"/>
                        <a14:backgroundMark x1="9556" y1="8696" x2="7850" y2="7551"/>
                        <a14:backgroundMark x1="12628" y1="59954" x2="12628" y2="59954"/>
                        <a14:backgroundMark x1="11604" y1="60183" x2="11604" y2="60183"/>
                        <a14:backgroundMark x1="12628" y1="48970" x2="12628" y2="48970"/>
                        <a14:backgroundMark x1="9215" y1="49428" x2="9215" y2="49428"/>
                        <a14:backgroundMark x1="12628" y1="49657" x2="12628" y2="49657"/>
                        <a14:backgroundMark x1="12628" y1="38673" x2="12628" y2="38673"/>
                        <a14:backgroundMark x1="11945" y1="38673" x2="11945" y2="38673"/>
                        <a14:backgroundMark x1="9556" y1="38673" x2="9556" y2="38673"/>
                        <a14:backgroundMark x1="11945" y1="38444" x2="9215" y2="38444"/>
                        <a14:backgroundMark x1="8874" y1="27918" x2="7509" y2="27918"/>
                        <a14:backgroundMark x1="12628" y1="27689" x2="12628" y2="27689"/>
                        <a14:backgroundMark x1="8874" y1="27231" x2="8874" y2="27231"/>
                        <a14:backgroundMark x1="12628" y1="27231" x2="12628" y2="27231"/>
                        <a14:backgroundMark x1="9556" y1="70938" x2="9556" y2="70938"/>
                        <a14:backgroundMark x1="12628" y1="70938" x2="12628" y2="70938"/>
                        <a14:backgroundMark x1="12287" y1="81236" x2="12287" y2="81236"/>
                        <a14:backgroundMark x1="10239" y1="81236" x2="10239" y2="81922"/>
                        <a14:backgroundMark x1="9215" y1="6865" x2="21160" y2="8696"/>
                        <a14:backgroundMark x1="9215" y1="17162" x2="9215" y2="17162"/>
                        <a14:backgroundMark x1="11604" y1="27460" x2="11604" y2="27460"/>
                        <a14:backgroundMark x1="10580" y1="27460" x2="10580" y2="27460"/>
                        <a14:backgroundMark x1="12287" y1="37986" x2="12287" y2="37986"/>
                        <a14:backgroundMark x1="11945" y1="59954" x2="11945" y2="59954"/>
                        <a14:backgroundMark x1="8874" y1="81922" x2="9556" y2="81693"/>
                        <a14:backgroundMark x1="9556" y1="92677" x2="9556" y2="91762"/>
                        <a14:backgroundMark x1="12287" y1="92449" x2="12287" y2="92449"/>
                        <a14:backgroundMark x1="12628" y1="92220" x2="12628" y2="92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556" t="6834" r="16073" b="7349"/>
          <a:stretch/>
        </p:blipFill>
        <p:spPr>
          <a:xfrm>
            <a:off x="5377251" y="2753153"/>
            <a:ext cx="1298178" cy="2116027"/>
          </a:xfrm>
          <a:prstGeom prst="rect">
            <a:avLst/>
          </a:prstGeom>
          <a:ln>
            <a:solidFill>
              <a:srgbClr val="6B5738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2A8CF2-EBB2-4911-AF08-29DEF40C0809}"/>
              </a:ext>
            </a:extLst>
          </p:cNvPr>
          <p:cNvSpPr txBox="1"/>
          <p:nvPr userDrawn="1"/>
        </p:nvSpPr>
        <p:spPr>
          <a:xfrm>
            <a:off x="0" y="8856589"/>
            <a:ext cx="64474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dirty="0">
                <a:solidFill>
                  <a:srgbClr val="6B573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金融クエスト③レジャーランドの経営を立て直そう　    </a:t>
            </a:r>
            <a:r>
              <a:rPr kumimoji="1" lang="en-US" altLang="ja-JP" sz="1050" dirty="0">
                <a:solidFill>
                  <a:srgbClr val="6B573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r>
              <a:rPr kumimoji="1" lang="ja-JP" altLang="en-US" sz="1050" dirty="0">
                <a:solidFill>
                  <a:srgbClr val="6B5738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6BFB0BF-85FF-41A9-A24E-7B59E4A23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271" y="86761"/>
            <a:ext cx="2834211" cy="72559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124EEA8E-9878-66AB-D9F9-DC00F315E6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627937" y="1611381"/>
            <a:ext cx="3780000" cy="2542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F06AE6D-8A23-A5F6-4609-D53D6F52E21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65226" y="1143116"/>
            <a:ext cx="2675467" cy="4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1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2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>
            <a:extLst>
              <a:ext uri="{FF2B5EF4-FFF2-40B4-BE49-F238E27FC236}">
                <a16:creationId xmlns:a16="http://schemas.microsoft.com/office/drawing/2014/main" id="{5653A4C9-B3F0-7008-1CDA-84554B6E80A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28" name="テキスト プレースホルダー 27">
            <a:extLst>
              <a:ext uri="{FF2B5EF4-FFF2-40B4-BE49-F238E27FC236}">
                <a16:creationId xmlns:a16="http://schemas.microsoft.com/office/drawing/2014/main" id="{A9508501-6880-5E98-0AE4-909030FA9D8E}"/>
              </a:ext>
            </a:extLst>
          </p:cNvPr>
          <p:cNvSpPr>
            <a:spLocks noGrp="1"/>
          </p:cNvSpPr>
          <p:nvPr>
            <p:ph type="body" idx="57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0" name="テキスト プレースホルダー 29">
            <a:extLst>
              <a:ext uri="{FF2B5EF4-FFF2-40B4-BE49-F238E27FC236}">
                <a16:creationId xmlns:a16="http://schemas.microsoft.com/office/drawing/2014/main" id="{2A1D487A-0422-CB0F-E26B-E21122BC48DE}"/>
              </a:ext>
            </a:extLst>
          </p:cNvPr>
          <p:cNvSpPr>
            <a:spLocks noGrp="1"/>
          </p:cNvSpPr>
          <p:nvPr>
            <p:ph type="body" idx="58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C1020573-D495-890F-5159-628EF53CEF82}"/>
              </a:ext>
            </a:extLst>
          </p:cNvPr>
          <p:cNvSpPr>
            <a:spLocks noGrp="1"/>
          </p:cNvSpPr>
          <p:nvPr>
            <p:ph type="body" idx="59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040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5" ma:contentTypeDescription="新しいドキュメントを作成します。" ma:contentTypeScope="" ma:versionID="88a3eea04afdab2359939eb26d355724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84153d874b3a77162aa178340cedf7b7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AFD6CFB1-F0F0-4AA5-A94F-C241E0359AD3}"/>
</file>

<file path=customXml/itemProps2.xml><?xml version="1.0" encoding="utf-8"?>
<ds:datastoreItem xmlns:ds="http://schemas.openxmlformats.org/officeDocument/2006/customXml" ds:itemID="{B7C58BE9-0E66-48E2-A6BC-DEAC953FDFAA}"/>
</file>

<file path=customXml/itemProps3.xml><?xml version="1.0" encoding="utf-8"?>
<ds:datastoreItem xmlns:ds="http://schemas.openxmlformats.org/officeDocument/2006/customXml" ds:itemID="{667306FD-2D3E-473E-9B68-42F84C8E028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0</Words>
  <Application>Microsoft Macintosh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BIZ UDゴシック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34</cp:revision>
  <dcterms:created xsi:type="dcterms:W3CDTF">2021-02-11T04:40:36Z</dcterms:created>
  <dcterms:modified xsi:type="dcterms:W3CDTF">2023-03-23T02:25:42Z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