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sldIdLst>
    <p:sldId id="261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5738"/>
    <a:srgbClr val="1E1910"/>
    <a:srgbClr val="B3E2E4"/>
    <a:srgbClr val="CFDFF5"/>
    <a:srgbClr val="83745B"/>
    <a:srgbClr val="FFF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AA3688-CDFF-4135-B645-6A50325F5834}" v="4" dt="2026-03-05T02:29:48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27" autoAdjust="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30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橋本　萌" userId="eaf88395-129c-441e-b668-54ff419df337" providerId="ADAL" clId="{4DA49B80-53DE-4771-BE3C-67BCCE2EACEA}"/>
    <pc:docChg chg="mod">
      <pc:chgData name="橋本　萌" userId="eaf88395-129c-441e-b668-54ff419df337" providerId="ADAL" clId="{4DA49B80-53DE-4771-BE3C-67BCCE2EACEA}" dt="2026-03-05T02:29:35.241" v="0" actId="33475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36C6E593-EFC8-4015-B895-C9026F50C6C6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19615" y="1947812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CDBFCA8-242A-44FC-BE21-74BAF88A4970}"/>
              </a:ext>
            </a:extLst>
          </p:cNvPr>
          <p:cNvSpPr txBox="1">
            <a:spLocks/>
          </p:cNvSpPr>
          <p:nvPr userDrawn="1"/>
        </p:nvSpPr>
        <p:spPr>
          <a:xfrm>
            <a:off x="1371599" y="3368145"/>
            <a:ext cx="5243332" cy="905575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CFE2079-65D9-4910-91BF-3DB8C3BA8476}"/>
              </a:ext>
            </a:extLst>
          </p:cNvPr>
          <p:cNvSpPr txBox="1">
            <a:spLocks/>
          </p:cNvSpPr>
          <p:nvPr userDrawn="1"/>
        </p:nvSpPr>
        <p:spPr>
          <a:xfrm>
            <a:off x="1371598" y="4478293"/>
            <a:ext cx="5243332" cy="3793747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706493-263E-416A-ADD9-E4E71831B2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47865" y="1947813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6894AA06-3BCC-4A1A-92BB-4BE705FFF8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57209" y="1959621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9853540C-04C2-4352-A2A0-3157F606C2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823154" y="1947813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095794A-D5E8-43D5-A624-B0315C20DB33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423757" y="2592050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27BC4D16-3A7D-4ADF-8626-B94AA8AA86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87246" y="2580532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460F3081-7DED-4212-81FA-07398B8B068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963224" y="2597787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0C2DFC7F-1ABA-463A-84D2-65EA4DE2159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862535" y="2592042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846BF99-6BE3-4E9C-AFD4-CEAAF5245549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13601" y="3241924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D2FBAFF3-A183-44E6-873D-F9A77F96F4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98361" y="3230506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FE5E8B76-3E2E-4CCE-8292-3D7B11FB2D3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63224" y="3231224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133A3C65-2DF6-4666-88BA-D1ABE71C23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862535" y="3231854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9F8F1B4-C19B-4A51-96E1-80658029DB9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13602" y="3885469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21" name="テキスト プレースホルダー 2">
            <a:extLst>
              <a:ext uri="{FF2B5EF4-FFF2-40B4-BE49-F238E27FC236}">
                <a16:creationId xmlns:a16="http://schemas.microsoft.com/office/drawing/2014/main" id="{044F7B83-2694-4B75-BE84-864A62D9397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98361" y="3880480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91B60E57-87AA-48DB-85DD-1B9862A696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957210" y="3881311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25" name="テキスト プレースホルダー 2">
            <a:extLst>
              <a:ext uri="{FF2B5EF4-FFF2-40B4-BE49-F238E27FC236}">
                <a16:creationId xmlns:a16="http://schemas.microsoft.com/office/drawing/2014/main" id="{F252F010-ACFB-489B-93EB-F182A2733D4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856521" y="3891599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47F2185B-B6C5-4E04-A669-7FFD70A53C16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411726" y="4538808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27" name="テキスト プレースホルダー 2">
            <a:extLst>
              <a:ext uri="{FF2B5EF4-FFF2-40B4-BE49-F238E27FC236}">
                <a16:creationId xmlns:a16="http://schemas.microsoft.com/office/drawing/2014/main" id="{10B23780-1CDC-492D-9857-F3EF0079766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187246" y="4514904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28" name="テキスト プレースホルダー 2">
            <a:extLst>
              <a:ext uri="{FF2B5EF4-FFF2-40B4-BE49-F238E27FC236}">
                <a16:creationId xmlns:a16="http://schemas.microsoft.com/office/drawing/2014/main" id="{62BC97F8-47AC-42C1-940D-349F1CA07B5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954417" y="4523003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29" name="テキスト プレースホルダー 2">
            <a:extLst>
              <a:ext uri="{FF2B5EF4-FFF2-40B4-BE49-F238E27FC236}">
                <a16:creationId xmlns:a16="http://schemas.microsoft.com/office/drawing/2014/main" id="{E4076BC2-3A1F-497B-AFC3-98496DD1C87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862535" y="4520581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71646FCD-CFCA-46EF-8A3E-503FED77B74D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413602" y="5179660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31" name="テキスト プレースホルダー 2">
            <a:extLst>
              <a:ext uri="{FF2B5EF4-FFF2-40B4-BE49-F238E27FC236}">
                <a16:creationId xmlns:a16="http://schemas.microsoft.com/office/drawing/2014/main" id="{09B3F5AC-559C-4E88-B1AA-0686D95653C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87246" y="5188782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32" name="テキスト プレースホルダー 2">
            <a:extLst>
              <a:ext uri="{FF2B5EF4-FFF2-40B4-BE49-F238E27FC236}">
                <a16:creationId xmlns:a16="http://schemas.microsoft.com/office/drawing/2014/main" id="{43A88A49-97C1-451F-89D6-F543710C741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963224" y="5179660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33" name="テキスト プレースホルダー 2">
            <a:extLst>
              <a:ext uri="{FF2B5EF4-FFF2-40B4-BE49-F238E27FC236}">
                <a16:creationId xmlns:a16="http://schemas.microsoft.com/office/drawing/2014/main" id="{4CF9C372-129B-4038-B9C3-F102B0DF513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844927" y="5170015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21DEC1DF-59EB-4933-9A38-B276AE68CE0C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413601" y="5823205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35" name="テキスト プレースホルダー 2">
            <a:extLst>
              <a:ext uri="{FF2B5EF4-FFF2-40B4-BE49-F238E27FC236}">
                <a16:creationId xmlns:a16="http://schemas.microsoft.com/office/drawing/2014/main" id="{34C09DBC-4183-4239-9FE1-BC102A813C8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81232" y="5833437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36" name="テキスト プレースホルダー 2">
            <a:extLst>
              <a:ext uri="{FF2B5EF4-FFF2-40B4-BE49-F238E27FC236}">
                <a16:creationId xmlns:a16="http://schemas.microsoft.com/office/drawing/2014/main" id="{00A55262-0EB1-43B2-9D97-780167DED71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957210" y="5832850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37" name="テキスト プレースホルダー 2">
            <a:extLst>
              <a:ext uri="{FF2B5EF4-FFF2-40B4-BE49-F238E27FC236}">
                <a16:creationId xmlns:a16="http://schemas.microsoft.com/office/drawing/2014/main" id="{D4F64FA1-CC66-444A-994B-DB2C57C257C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844927" y="5823206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935059E8-C91F-4109-B517-DEFCC2E716EF}"/>
              </a:ext>
            </a:extLst>
          </p:cNvPr>
          <p:cNvSpPr>
            <a:spLocks noGrp="1"/>
          </p:cNvSpPr>
          <p:nvPr>
            <p:ph type="body" idx="45" hasCustomPrompt="1"/>
          </p:nvPr>
        </p:nvSpPr>
        <p:spPr>
          <a:xfrm>
            <a:off x="411725" y="6473179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39" name="テキスト プレースホルダー 2">
            <a:extLst>
              <a:ext uri="{FF2B5EF4-FFF2-40B4-BE49-F238E27FC236}">
                <a16:creationId xmlns:a16="http://schemas.microsoft.com/office/drawing/2014/main" id="{69A211D2-7C0E-4C3E-942A-F311AA9B59E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87246" y="6482994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40" name="テキスト プレースホルダー 2">
            <a:extLst>
              <a:ext uri="{FF2B5EF4-FFF2-40B4-BE49-F238E27FC236}">
                <a16:creationId xmlns:a16="http://schemas.microsoft.com/office/drawing/2014/main" id="{89BBCCFF-38F1-45F3-87A2-2024940EB9C1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968558" y="6463659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41" name="テキスト プレースホルダー 2">
            <a:extLst>
              <a:ext uri="{FF2B5EF4-FFF2-40B4-BE49-F238E27FC236}">
                <a16:creationId xmlns:a16="http://schemas.microsoft.com/office/drawing/2014/main" id="{5564F94A-D439-41F2-915C-8460A816171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864407" y="6463658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64DF073C-C83E-4EA0-A1AC-954B8ECD3907}"/>
              </a:ext>
            </a:extLst>
          </p:cNvPr>
          <p:cNvSpPr>
            <a:spLocks noGrp="1"/>
          </p:cNvSpPr>
          <p:nvPr>
            <p:ph type="body" idx="49" hasCustomPrompt="1"/>
          </p:nvPr>
        </p:nvSpPr>
        <p:spPr>
          <a:xfrm>
            <a:off x="419615" y="7117417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43" name="テキスト プレースホルダー 2">
            <a:extLst>
              <a:ext uri="{FF2B5EF4-FFF2-40B4-BE49-F238E27FC236}">
                <a16:creationId xmlns:a16="http://schemas.microsoft.com/office/drawing/2014/main" id="{8F207E20-267C-461E-AEC7-3D7D6FCBD25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87246" y="7117418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44" name="テキスト プレースホルダー 2">
            <a:extLst>
              <a:ext uri="{FF2B5EF4-FFF2-40B4-BE49-F238E27FC236}">
                <a16:creationId xmlns:a16="http://schemas.microsoft.com/office/drawing/2014/main" id="{E3C16291-D0D2-444E-9124-250261994602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963224" y="7142697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45" name="テキスト プレースホルダー 2">
            <a:extLst>
              <a:ext uri="{FF2B5EF4-FFF2-40B4-BE49-F238E27FC236}">
                <a16:creationId xmlns:a16="http://schemas.microsoft.com/office/drawing/2014/main" id="{AA522037-E745-4F9C-ABFB-DACD5E0E9D2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840558" y="7155380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D6ED1049-9C0E-4CCB-8DFB-3B7378E2A9B2}"/>
              </a:ext>
            </a:extLst>
          </p:cNvPr>
          <p:cNvSpPr>
            <a:spLocks noGrp="1"/>
          </p:cNvSpPr>
          <p:nvPr>
            <p:ph type="body" idx="53" hasCustomPrompt="1"/>
          </p:nvPr>
        </p:nvSpPr>
        <p:spPr>
          <a:xfrm>
            <a:off x="419616" y="7776052"/>
            <a:ext cx="728249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グループ名</a:t>
            </a:r>
          </a:p>
        </p:txBody>
      </p:sp>
      <p:sp>
        <p:nvSpPr>
          <p:cNvPr id="47" name="テキスト プレースホルダー 2">
            <a:extLst>
              <a:ext uri="{FF2B5EF4-FFF2-40B4-BE49-F238E27FC236}">
                <a16:creationId xmlns:a16="http://schemas.microsoft.com/office/drawing/2014/main" id="{FC59A069-3127-4E2C-A2D6-617409599D94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187246" y="7776052"/>
            <a:ext cx="1702340" cy="56467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起業プラン</a:t>
            </a:r>
          </a:p>
        </p:txBody>
      </p:sp>
      <p:sp>
        <p:nvSpPr>
          <p:cNvPr id="48" name="テキスト プレースホルダー 2">
            <a:extLst>
              <a:ext uri="{FF2B5EF4-FFF2-40B4-BE49-F238E27FC236}">
                <a16:creationId xmlns:a16="http://schemas.microsoft.com/office/drawing/2014/main" id="{6D961C5C-06A6-4C2C-B3A2-0EDAACF0626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963224" y="7795888"/>
            <a:ext cx="2746911" cy="56467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メモ</a:t>
            </a:r>
          </a:p>
        </p:txBody>
      </p:sp>
      <p:sp>
        <p:nvSpPr>
          <p:cNvPr id="49" name="テキスト プレースホルダー 2">
            <a:extLst>
              <a:ext uri="{FF2B5EF4-FFF2-40B4-BE49-F238E27FC236}">
                <a16:creationId xmlns:a16="http://schemas.microsoft.com/office/drawing/2014/main" id="{98913152-EB30-40CF-B56B-1FEBDAF548B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862535" y="7781060"/>
            <a:ext cx="728249" cy="55966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○？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2A3828E-AD4F-7FBF-8A99-749E280BE69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5130689" y="373333"/>
            <a:ext cx="1484241" cy="2251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名前を入力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BECDA62-2399-63E6-B208-5516EE26E71E}"/>
              </a:ext>
            </a:extLst>
          </p:cNvPr>
          <p:cNvSpPr>
            <a:spLocks noGrp="1"/>
          </p:cNvSpPr>
          <p:nvPr>
            <p:ph type="body" idx="57" hasCustomPrompt="1"/>
          </p:nvPr>
        </p:nvSpPr>
        <p:spPr>
          <a:xfrm>
            <a:off x="4841771" y="58057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5C0B071-19A6-05DC-847F-EF7CB6D677A1}"/>
              </a:ext>
            </a:extLst>
          </p:cNvPr>
          <p:cNvSpPr>
            <a:spLocks noGrp="1"/>
          </p:cNvSpPr>
          <p:nvPr>
            <p:ph type="body" idx="58" hasCustomPrompt="1"/>
          </p:nvPr>
        </p:nvSpPr>
        <p:spPr>
          <a:xfrm>
            <a:off x="5318636" y="58057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1A413DC-DAD2-8C44-0649-125C22050597}"/>
              </a:ext>
            </a:extLst>
          </p:cNvPr>
          <p:cNvSpPr>
            <a:spLocks noGrp="1"/>
          </p:cNvSpPr>
          <p:nvPr>
            <p:ph type="body" idx="59" hasCustomPrompt="1"/>
          </p:nvPr>
        </p:nvSpPr>
        <p:spPr>
          <a:xfrm>
            <a:off x="6311351" y="71772"/>
            <a:ext cx="464346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242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D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F07026BC-E097-ABC8-DD2C-819579C898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422" y="119922"/>
            <a:ext cx="1836856" cy="53036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25941"/>
            <a:ext cx="671210" cy="583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FE61862-66C4-4F6C-A12E-A5BA327B06B4}"/>
              </a:ext>
            </a:extLst>
          </p:cNvPr>
          <p:cNvSpPr/>
          <p:nvPr userDrawn="1"/>
        </p:nvSpPr>
        <p:spPr>
          <a:xfrm>
            <a:off x="208722" y="752418"/>
            <a:ext cx="6440556" cy="7956438"/>
          </a:xfrm>
          <a:prstGeom prst="rect">
            <a:avLst/>
          </a:prstGeom>
          <a:ln w="28575">
            <a:solidFill>
              <a:srgbClr val="83745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BEA453-A8A7-46BE-AE8E-61A34DB5F39F}"/>
              </a:ext>
            </a:extLst>
          </p:cNvPr>
          <p:cNvSpPr txBox="1"/>
          <p:nvPr userDrawn="1"/>
        </p:nvSpPr>
        <p:spPr>
          <a:xfrm>
            <a:off x="162422" y="8835213"/>
            <a:ext cx="52020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金融クエスト①起業で社会的課題を解決しよう　　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27BD7A8C-BE0D-48E1-8244-19564C6F20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5361" t="30870" r="10291" b="61956"/>
          <a:stretch/>
        </p:blipFill>
        <p:spPr>
          <a:xfrm>
            <a:off x="780233" y="987822"/>
            <a:ext cx="5297534" cy="466184"/>
          </a:xfrm>
          <a:prstGeom prst="rect">
            <a:avLst/>
          </a:prstGeom>
        </p:spPr>
      </p:pic>
      <p:graphicFrame>
        <p:nvGraphicFramePr>
          <p:cNvPr id="15" name="表 15">
            <a:extLst>
              <a:ext uri="{FF2B5EF4-FFF2-40B4-BE49-F238E27FC236}">
                <a16:creationId xmlns:a16="http://schemas.microsoft.com/office/drawing/2014/main" id="{7A1CCB87-1AF5-4CF5-8AD9-1231309ECB5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65571056"/>
              </p:ext>
            </p:extLst>
          </p:nvPr>
        </p:nvGraphicFramePr>
        <p:xfrm>
          <a:off x="387626" y="1545366"/>
          <a:ext cx="6122504" cy="6846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118">
                  <a:extLst>
                    <a:ext uri="{9D8B030D-6E8A-4147-A177-3AD203B41FA5}">
                      <a16:colId xmlns:a16="http://schemas.microsoft.com/office/drawing/2014/main" val="1874647573"/>
                    </a:ext>
                  </a:extLst>
                </a:gridCol>
                <a:gridCol w="1789130">
                  <a:extLst>
                    <a:ext uri="{9D8B030D-6E8A-4147-A177-3AD203B41FA5}">
                      <a16:colId xmlns:a16="http://schemas.microsoft.com/office/drawing/2014/main" val="2419241270"/>
                    </a:ext>
                  </a:extLst>
                </a:gridCol>
                <a:gridCol w="2912215">
                  <a:extLst>
                    <a:ext uri="{9D8B030D-6E8A-4147-A177-3AD203B41FA5}">
                      <a16:colId xmlns:a16="http://schemas.microsoft.com/office/drawing/2014/main" val="1937895112"/>
                    </a:ext>
                  </a:extLst>
                </a:gridCol>
                <a:gridCol w="686041">
                  <a:extLst>
                    <a:ext uri="{9D8B030D-6E8A-4147-A177-3AD203B41FA5}">
                      <a16:colId xmlns:a16="http://schemas.microsoft.com/office/drawing/2014/main" val="416288269"/>
                    </a:ext>
                  </a:extLst>
                </a:gridCol>
              </a:tblGrid>
              <a:tr h="3576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グループ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起業プラン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メモ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rgbClr val="1E191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投票する？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E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69698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757355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91153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634436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908746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496066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66087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464633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049864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73049"/>
                  </a:ext>
                </a:extLst>
              </a:tr>
              <a:tr h="648855"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779282"/>
                  </a:ext>
                </a:extLst>
              </a:tr>
            </a:tbl>
          </a:graphicData>
        </a:graphic>
      </p:graphicFrame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670C4A7-0E35-40BB-9E04-F0976E3CA895}"/>
              </a:ext>
            </a:extLst>
          </p:cNvPr>
          <p:cNvSpPr/>
          <p:nvPr userDrawn="1"/>
        </p:nvSpPr>
        <p:spPr>
          <a:xfrm>
            <a:off x="1311965" y="879200"/>
            <a:ext cx="417444" cy="128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2D29C59-FC5D-431A-B8F1-B33E3665EE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30450" y="12761"/>
            <a:ext cx="1836855" cy="6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71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HG創英角ｺﾞｼｯｸUB" panose="020B0909000000000000" pitchFamily="49" charset="-128"/>
          <a:ea typeface="HG創英角ｺﾞｼｯｸUB" panose="020B0909000000000000" pitchFamily="49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idx="2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idx="3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idx="3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idx="4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8" name="テキスト プレースホルダー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テキスト プレースホルダー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idx="4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2" name="テキスト プレースホルダー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3" name="テキスト プレースホルダー 32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4" name="テキスト プレースホルダー 33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5" name="テキスト プレースホルダー 34"/>
          <p:cNvSpPr>
            <a:spLocks noGrp="1"/>
          </p:cNvSpPr>
          <p:nvPr>
            <p:ph type="body" idx="4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6" name="テキスト プレースホルダー 3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7" name="テキスト プレースホルダー 36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9" name="テキスト プレースホルダー 38"/>
          <p:cNvSpPr>
            <a:spLocks noGrp="1"/>
          </p:cNvSpPr>
          <p:nvPr>
            <p:ph type="body" idx="5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0" name="テキスト プレースホルダー 39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1" name="テキスト プレースホルダー 40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2" name="テキスト プレースホルダー 41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8" name="テキスト プレースホルダー 47">
            <a:extLst>
              <a:ext uri="{FF2B5EF4-FFF2-40B4-BE49-F238E27FC236}">
                <a16:creationId xmlns:a16="http://schemas.microsoft.com/office/drawing/2014/main" id="{EDE8AB52-56E2-A327-A976-5F61E8D13A41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>
            <a:normAutofit fontScale="92500" lnSpcReduction="20000"/>
          </a:bodyPr>
          <a:lstStyle/>
          <a:p>
            <a:endParaRPr lang="ja-JP" altLang="en-US"/>
          </a:p>
        </p:txBody>
      </p:sp>
      <p:sp>
        <p:nvSpPr>
          <p:cNvPr id="50" name="テキスト プレースホルダー 49">
            <a:extLst>
              <a:ext uri="{FF2B5EF4-FFF2-40B4-BE49-F238E27FC236}">
                <a16:creationId xmlns:a16="http://schemas.microsoft.com/office/drawing/2014/main" id="{0F33B864-C177-8866-A00E-4A3840E9EAA8}"/>
              </a:ext>
            </a:extLst>
          </p:cNvPr>
          <p:cNvSpPr>
            <a:spLocks noGrp="1"/>
          </p:cNvSpPr>
          <p:nvPr>
            <p:ph type="body" idx="5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2" name="テキスト プレースホルダー 51">
            <a:extLst>
              <a:ext uri="{FF2B5EF4-FFF2-40B4-BE49-F238E27FC236}">
                <a16:creationId xmlns:a16="http://schemas.microsoft.com/office/drawing/2014/main" id="{C054FAA1-1EEF-3554-DCA6-3CDBCD45B72A}"/>
              </a:ext>
            </a:extLst>
          </p:cNvPr>
          <p:cNvSpPr>
            <a:spLocks noGrp="1"/>
          </p:cNvSpPr>
          <p:nvPr>
            <p:ph type="body" idx="5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4" name="テキスト プレースホルダー 53">
            <a:extLst>
              <a:ext uri="{FF2B5EF4-FFF2-40B4-BE49-F238E27FC236}">
                <a16:creationId xmlns:a16="http://schemas.microsoft.com/office/drawing/2014/main" id="{593321F0-FF76-44B1-FBDB-FBF82BD2467C}"/>
              </a:ext>
            </a:extLst>
          </p:cNvPr>
          <p:cNvSpPr>
            <a:spLocks noGrp="1"/>
          </p:cNvSpPr>
          <p:nvPr>
            <p:ph type="body" idx="59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803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5" ma:contentTypeDescription="新しいドキュメントを作成します。" ma:contentTypeScope="" ma:versionID="88a3eea04afdab2359939eb26d355724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84153d874b3a77162aa178340cedf7b7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67A1FE-59CF-4B7A-8BC9-51E9FC50CD83}">
  <ds:schemaRefs>
    <ds:schemaRef ds:uri="http://schemas.microsoft.com/office/2006/metadata/properties"/>
    <ds:schemaRef ds:uri="http://schemas.microsoft.com/office/infopath/2007/PartnerControls"/>
    <ds:schemaRef ds:uri="9a6454e5-418b-4844-a74d-e55630c4d592"/>
    <ds:schemaRef ds:uri="67e06d9b-ce42-4fa8-b284-302ef28cc775"/>
  </ds:schemaRefs>
</ds:datastoreItem>
</file>

<file path=customXml/itemProps2.xml><?xml version="1.0" encoding="utf-8"?>
<ds:datastoreItem xmlns:ds="http://schemas.openxmlformats.org/officeDocument/2006/customXml" ds:itemID="{0EE5A528-1781-4FA4-842E-4BBA0F3250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027F80-D3C4-4541-9BDD-590073A1E60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UDゴシック</vt:lpstr>
      <vt:lpstr>HG創英角ｺﾞｼｯｸUB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22</cp:revision>
  <dcterms:created xsi:type="dcterms:W3CDTF">2021-02-11T04:40:36Z</dcterms:created>
  <dcterms:modified xsi:type="dcterms:W3CDTF">2026-03-05T02:29:49Z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2026-03-05T02:29:35Z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0e2ef841-9ec1-4857-a923-d51674b7d8dd</vt:lpwstr>
  </property>
  <property fmtid="{D5CDD505-2E9C-101B-9397-08002B2CF9AE}" pid="8" name="MSIP_Label_defa4170-0d19-0005-0004-bc88714345d2_ActionId">
    <vt:lpwstr>c4016d95-25fe-422f-9451-d12cc06cd249</vt:lpwstr>
  </property>
  <property fmtid="{D5CDD505-2E9C-101B-9397-08002B2CF9AE}" pid="9" name="MSIP_Label_defa4170-0d19-0005-0004-bc88714345d2_ContentBits">
    <vt:lpwstr>0</vt:lpwstr>
  </property>
  <property fmtid="{D5CDD505-2E9C-101B-9397-08002B2CF9AE}" pid="10" name="MSIP_Label_defa4170-0d19-0005-0004-bc88714345d2_Tag">
    <vt:lpwstr>10, 3, 0, 1</vt:lpwstr>
  </property>
  <property fmtid="{D5CDD505-2E9C-101B-9397-08002B2CF9AE}" pid="11" name="MediaServiceImageTags">
    <vt:lpwstr/>
  </property>
</Properties>
</file>