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0"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1910"/>
    <a:srgbClr val="6B5738"/>
    <a:srgbClr val="B3E2E4"/>
    <a:srgbClr val="83745B"/>
    <a:srgbClr val="FFFDD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7789DF-E2CC-4E20-8154-E59EC44864BF}" v="4" dt="2026-03-05T02:28:53.65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40" autoAdjust="0"/>
    <p:restoredTop sz="94660"/>
  </p:normalViewPr>
  <p:slideViewPr>
    <p:cSldViewPr snapToGrid="0" snapToObjects="1">
      <p:cViewPr varScale="1">
        <p:scale>
          <a:sx n="106" d="100"/>
          <a:sy n="106" d="100"/>
        </p:scale>
        <p:origin x="170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橋本　萌" userId="eaf88395-129c-441e-b668-54ff419df337" providerId="ADAL" clId="{4DA49B80-53DE-4771-BE3C-67BCCE2EACEA}"/>
    <pc:docChg chg="mod">
      <pc:chgData name="橋本　萌" userId="eaf88395-129c-441e-b668-54ff419df337" providerId="ADAL" clId="{4DA49B80-53DE-4771-BE3C-67BCCE2EACEA}" dt="2026-03-05T02:28:30.072" v="0" actId="33475"/>
      <pc:docMkLst>
        <pc:docMk/>
      </pc:docMkLst>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12" name="Text Placeholder 2">
            <a:extLst>
              <a:ext uri="{FF2B5EF4-FFF2-40B4-BE49-F238E27FC236}">
                <a16:creationId xmlns:a16="http://schemas.microsoft.com/office/drawing/2014/main" id="{E62F3297-A6BF-485D-9006-B7595D42BB3E}"/>
              </a:ext>
            </a:extLst>
          </p:cNvPr>
          <p:cNvSpPr>
            <a:spLocks noGrp="1"/>
          </p:cNvSpPr>
          <p:nvPr>
            <p:ph type="body" idx="16" hasCustomPrompt="1"/>
          </p:nvPr>
        </p:nvSpPr>
        <p:spPr>
          <a:xfrm>
            <a:off x="6931842" y="522575"/>
            <a:ext cx="1706181" cy="280110"/>
          </a:xfrm>
          <a:prstGeom prst="rect">
            <a:avLst/>
          </a:prstGeom>
        </p:spPr>
        <p:txBody>
          <a:bodyPr/>
          <a:lstStyle>
            <a:lvl1pPr marL="0" indent="0">
              <a:buNone/>
              <a:defRPr sz="1600">
                <a:solidFill>
                  <a:schemeClr val="bg1">
                    <a:lumMod val="50000"/>
                  </a:schemeClr>
                </a:solidFill>
                <a:latin typeface="BIZ UDゴシック" panose="020B0400000000000000" pitchFamily="49" charset="-128"/>
                <a:ea typeface="BIZ UDゴシック" panose="020B0400000000000000" pitchFamily="49" charset="-128"/>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dirty="0"/>
              <a:t>名前を入力</a:t>
            </a:r>
          </a:p>
        </p:txBody>
      </p:sp>
      <p:sp>
        <p:nvSpPr>
          <p:cNvPr id="20" name="Text Placeholder 2">
            <a:extLst>
              <a:ext uri="{FF2B5EF4-FFF2-40B4-BE49-F238E27FC236}">
                <a16:creationId xmlns:a16="http://schemas.microsoft.com/office/drawing/2014/main" id="{36C6E593-EFC8-4015-B895-C9026F50C6C6}"/>
              </a:ext>
            </a:extLst>
          </p:cNvPr>
          <p:cNvSpPr>
            <a:spLocks noGrp="1"/>
          </p:cNvSpPr>
          <p:nvPr>
            <p:ph type="body" idx="17" hasCustomPrompt="1"/>
          </p:nvPr>
        </p:nvSpPr>
        <p:spPr>
          <a:xfrm>
            <a:off x="313052" y="1334732"/>
            <a:ext cx="1990310" cy="280110"/>
          </a:xfrm>
          <a:prstGeom prst="rect">
            <a:avLst/>
          </a:prstGeom>
        </p:spPr>
        <p:txBody>
          <a:bodyPr/>
          <a:lstStyle>
            <a:lvl1pPr marL="0" indent="0">
              <a:buNone/>
              <a:defRPr sz="1600">
                <a:solidFill>
                  <a:schemeClr val="bg1">
                    <a:lumMod val="50000"/>
                  </a:schemeClr>
                </a:solidFill>
                <a:latin typeface="BIZ UDゴシック" panose="020B0400000000000000" pitchFamily="49" charset="-128"/>
                <a:ea typeface="BIZ UDゴシック" panose="020B0400000000000000" pitchFamily="49" charset="-128"/>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dirty="0"/>
              <a:t>グループ名を入力</a:t>
            </a:r>
          </a:p>
        </p:txBody>
      </p:sp>
      <p:sp>
        <p:nvSpPr>
          <p:cNvPr id="22" name="Text Placeholder 2">
            <a:extLst>
              <a:ext uri="{FF2B5EF4-FFF2-40B4-BE49-F238E27FC236}">
                <a16:creationId xmlns:a16="http://schemas.microsoft.com/office/drawing/2014/main" id="{7CDBFCA8-242A-44FC-BE21-74BAF88A4970}"/>
              </a:ext>
            </a:extLst>
          </p:cNvPr>
          <p:cNvSpPr txBox="1">
            <a:spLocks/>
          </p:cNvSpPr>
          <p:nvPr userDrawn="1"/>
        </p:nvSpPr>
        <p:spPr>
          <a:xfrm>
            <a:off x="1828798" y="2526108"/>
            <a:ext cx="6991109" cy="679181"/>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kumimoji="1" sz="20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kumimoji="1"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9pPr>
          </a:lstStyle>
          <a:p>
            <a:endParaRPr lang="ja-JP" altLang="en-US" sz="2800" dirty="0"/>
          </a:p>
        </p:txBody>
      </p:sp>
      <p:sp>
        <p:nvSpPr>
          <p:cNvPr id="23" name="Text Placeholder 2">
            <a:extLst>
              <a:ext uri="{FF2B5EF4-FFF2-40B4-BE49-F238E27FC236}">
                <a16:creationId xmlns:a16="http://schemas.microsoft.com/office/drawing/2014/main" id="{3CFE2079-65D9-4910-91BF-3DB8C3BA8476}"/>
              </a:ext>
            </a:extLst>
          </p:cNvPr>
          <p:cNvSpPr txBox="1">
            <a:spLocks/>
          </p:cNvSpPr>
          <p:nvPr userDrawn="1"/>
        </p:nvSpPr>
        <p:spPr>
          <a:xfrm>
            <a:off x="1828797" y="3358720"/>
            <a:ext cx="6991109" cy="2845310"/>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kumimoji="1" sz="20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kumimoji="1"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9pPr>
          </a:lstStyle>
          <a:p>
            <a:endParaRPr lang="ja-JP" altLang="en-US" sz="2800" dirty="0"/>
          </a:p>
        </p:txBody>
      </p:sp>
      <p:sp>
        <p:nvSpPr>
          <p:cNvPr id="3" name="テキスト プレースホルダー 2">
            <a:extLst>
              <a:ext uri="{FF2B5EF4-FFF2-40B4-BE49-F238E27FC236}">
                <a16:creationId xmlns:a16="http://schemas.microsoft.com/office/drawing/2014/main" id="{B0706493-263E-416A-ADD9-E4E71831B240}"/>
              </a:ext>
            </a:extLst>
          </p:cNvPr>
          <p:cNvSpPr>
            <a:spLocks noGrp="1"/>
          </p:cNvSpPr>
          <p:nvPr>
            <p:ph type="body" sz="quarter" idx="18" hasCustomPrompt="1"/>
          </p:nvPr>
        </p:nvSpPr>
        <p:spPr>
          <a:xfrm>
            <a:off x="1836821" y="1940119"/>
            <a:ext cx="6697663" cy="488950"/>
          </a:xfrm>
          <a:prstGeom prst="rect">
            <a:avLst/>
          </a:prstGeom>
        </p:spPr>
        <p:txBody>
          <a:bodyPr/>
          <a:lstStyle>
            <a:lvl1pPr marL="0" indent="0">
              <a:buNone/>
              <a:defRPr sz="2400">
                <a:solidFill>
                  <a:schemeClr val="bg1">
                    <a:lumMod val="50000"/>
                  </a:schemeClr>
                </a:solidFill>
                <a:latin typeface="BIZ UDゴシック" panose="020B0400000000000000" pitchFamily="49" charset="-128"/>
                <a:ea typeface="BIZ UDゴシック" panose="020B0400000000000000" pitchFamily="49" charset="-128"/>
              </a:defRPr>
            </a:lvl1pPr>
          </a:lstStyle>
          <a:p>
            <a:pPr lvl="0"/>
            <a:r>
              <a:rPr kumimoji="1" lang="ja-JP" altLang="en-US" dirty="0"/>
              <a:t>解決したい社会的課題を入力</a:t>
            </a:r>
          </a:p>
        </p:txBody>
      </p:sp>
      <p:sp>
        <p:nvSpPr>
          <p:cNvPr id="8" name="テキスト プレースホルダー 2">
            <a:extLst>
              <a:ext uri="{FF2B5EF4-FFF2-40B4-BE49-F238E27FC236}">
                <a16:creationId xmlns:a16="http://schemas.microsoft.com/office/drawing/2014/main" id="{6894AA06-3BCC-4A1A-92BB-4BE705FFF854}"/>
              </a:ext>
            </a:extLst>
          </p:cNvPr>
          <p:cNvSpPr>
            <a:spLocks noGrp="1"/>
          </p:cNvSpPr>
          <p:nvPr>
            <p:ph type="body" sz="quarter" idx="19" hasCustomPrompt="1"/>
          </p:nvPr>
        </p:nvSpPr>
        <p:spPr>
          <a:xfrm>
            <a:off x="1836821" y="2621542"/>
            <a:ext cx="6697663" cy="488950"/>
          </a:xfrm>
          <a:prstGeom prst="rect">
            <a:avLst/>
          </a:prstGeom>
        </p:spPr>
        <p:txBody>
          <a:bodyPr/>
          <a:lstStyle>
            <a:lvl1pPr marL="0" indent="0">
              <a:buNone/>
              <a:defRPr sz="2400">
                <a:solidFill>
                  <a:schemeClr val="bg1">
                    <a:lumMod val="50000"/>
                  </a:schemeClr>
                </a:solidFill>
                <a:latin typeface="BIZ UDゴシック" panose="020B0400000000000000" pitchFamily="49" charset="-128"/>
                <a:ea typeface="BIZ UDゴシック" panose="020B0400000000000000" pitchFamily="49" charset="-128"/>
              </a:defRPr>
            </a:lvl1pPr>
          </a:lstStyle>
          <a:p>
            <a:pPr lvl="0"/>
            <a:r>
              <a:rPr kumimoji="1" lang="ja-JP" altLang="en-US" dirty="0"/>
              <a:t>起業プランを入力</a:t>
            </a:r>
          </a:p>
        </p:txBody>
      </p:sp>
      <p:sp>
        <p:nvSpPr>
          <p:cNvPr id="9" name="テキスト プレースホルダー 2">
            <a:extLst>
              <a:ext uri="{FF2B5EF4-FFF2-40B4-BE49-F238E27FC236}">
                <a16:creationId xmlns:a16="http://schemas.microsoft.com/office/drawing/2014/main" id="{9853540C-04C2-4352-A2A0-3157F606C27D}"/>
              </a:ext>
            </a:extLst>
          </p:cNvPr>
          <p:cNvSpPr>
            <a:spLocks noGrp="1"/>
          </p:cNvSpPr>
          <p:nvPr>
            <p:ph type="body" sz="quarter" idx="20" hasCustomPrompt="1"/>
          </p:nvPr>
        </p:nvSpPr>
        <p:spPr>
          <a:xfrm>
            <a:off x="1828797" y="3365398"/>
            <a:ext cx="6890087" cy="2838631"/>
          </a:xfrm>
          <a:prstGeom prst="rect">
            <a:avLst/>
          </a:prstGeom>
        </p:spPr>
        <p:txBody>
          <a:bodyPr/>
          <a:lstStyle>
            <a:lvl1pPr marL="0" indent="0">
              <a:buNone/>
              <a:defRPr sz="2000">
                <a:solidFill>
                  <a:schemeClr val="bg1">
                    <a:lumMod val="50000"/>
                  </a:schemeClr>
                </a:solidFill>
                <a:latin typeface="BIZ UDゴシック" panose="020B0400000000000000" pitchFamily="49" charset="-128"/>
                <a:ea typeface="BIZ UDゴシック" panose="020B0400000000000000" pitchFamily="49" charset="-128"/>
              </a:defRPr>
            </a:lvl1pPr>
          </a:lstStyle>
          <a:p>
            <a:pPr lvl="0"/>
            <a:r>
              <a:rPr kumimoji="1" lang="ja-JP" altLang="en-US" dirty="0"/>
              <a:t>具体的にどういった社会的課題をどのような方法で解決するかを入力</a:t>
            </a:r>
            <a:br>
              <a:rPr kumimoji="1" lang="en-US" altLang="ja-JP" dirty="0"/>
            </a:br>
            <a:r>
              <a:rPr kumimoji="1" lang="en-US" altLang="ja-JP" dirty="0"/>
              <a:t>※</a:t>
            </a:r>
            <a:r>
              <a:rPr kumimoji="1" lang="ja-JP" altLang="en-US" dirty="0"/>
              <a:t>付け足したいアイデアがあれば加える</a:t>
            </a:r>
            <a:endParaRPr kumimoji="1" lang="en-US" altLang="ja-JP" dirty="0"/>
          </a:p>
          <a:p>
            <a:pPr lvl="0"/>
            <a:endParaRPr kumimoji="1" lang="ja-JP" altLang="en-US" dirty="0"/>
          </a:p>
        </p:txBody>
      </p:sp>
      <p:sp>
        <p:nvSpPr>
          <p:cNvPr id="6" name="Text Placeholder 2">
            <a:extLst>
              <a:ext uri="{FF2B5EF4-FFF2-40B4-BE49-F238E27FC236}">
                <a16:creationId xmlns:a16="http://schemas.microsoft.com/office/drawing/2014/main" id="{6C3C8A94-59BF-2A91-3B81-4608ADA8FA98}"/>
              </a:ext>
            </a:extLst>
          </p:cNvPr>
          <p:cNvSpPr>
            <a:spLocks noGrp="1"/>
          </p:cNvSpPr>
          <p:nvPr>
            <p:ph type="body" idx="21" hasCustomPrompt="1"/>
          </p:nvPr>
        </p:nvSpPr>
        <p:spPr>
          <a:xfrm>
            <a:off x="6552054" y="159236"/>
            <a:ext cx="400413" cy="280110"/>
          </a:xfrm>
          <a:prstGeom prst="rect">
            <a:avLst/>
          </a:prstGeom>
        </p:spPr>
        <p:txBody>
          <a:bodyPr/>
          <a:lstStyle>
            <a:lvl1pPr marL="0" indent="0" algn="r">
              <a:buNone/>
              <a:defRPr sz="1600">
                <a:solidFill>
                  <a:schemeClr val="bg1">
                    <a:lumMod val="50000"/>
                  </a:schemeClr>
                </a:solidFill>
                <a:latin typeface="BIZ UDゴシック" panose="020B0400000000000000" pitchFamily="49" charset="-128"/>
                <a:ea typeface="BIZ UDゴシック" panose="020B0400000000000000" pitchFamily="49" charset="-128"/>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ja-JP" dirty="0"/>
              <a:t>0</a:t>
            </a:r>
            <a:endParaRPr lang="ja-JP" altLang="en-US" dirty="0"/>
          </a:p>
        </p:txBody>
      </p:sp>
      <p:sp>
        <p:nvSpPr>
          <p:cNvPr id="7" name="Text Placeholder 2">
            <a:extLst>
              <a:ext uri="{FF2B5EF4-FFF2-40B4-BE49-F238E27FC236}">
                <a16:creationId xmlns:a16="http://schemas.microsoft.com/office/drawing/2014/main" id="{1F400637-F266-82C9-0B39-791A2907FE40}"/>
              </a:ext>
            </a:extLst>
          </p:cNvPr>
          <p:cNvSpPr>
            <a:spLocks noGrp="1"/>
          </p:cNvSpPr>
          <p:nvPr>
            <p:ph type="body" idx="22" hasCustomPrompt="1"/>
          </p:nvPr>
        </p:nvSpPr>
        <p:spPr>
          <a:xfrm>
            <a:off x="7102069" y="159236"/>
            <a:ext cx="400413" cy="280110"/>
          </a:xfrm>
          <a:prstGeom prst="rect">
            <a:avLst/>
          </a:prstGeom>
        </p:spPr>
        <p:txBody>
          <a:bodyPr/>
          <a:lstStyle>
            <a:lvl1pPr marL="0" indent="0" algn="r">
              <a:buNone/>
              <a:defRPr sz="1600">
                <a:solidFill>
                  <a:schemeClr val="bg1">
                    <a:lumMod val="50000"/>
                  </a:schemeClr>
                </a:solidFill>
                <a:latin typeface="BIZ UDゴシック" panose="020B0400000000000000" pitchFamily="49" charset="-128"/>
                <a:ea typeface="BIZ UDゴシック" panose="020B0400000000000000" pitchFamily="49" charset="-128"/>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ja-JP" dirty="0"/>
              <a:t>0</a:t>
            </a:r>
            <a:endParaRPr lang="ja-JP" altLang="en-US" dirty="0"/>
          </a:p>
        </p:txBody>
      </p:sp>
      <p:sp>
        <p:nvSpPr>
          <p:cNvPr id="10" name="Text Placeholder 2">
            <a:extLst>
              <a:ext uri="{FF2B5EF4-FFF2-40B4-BE49-F238E27FC236}">
                <a16:creationId xmlns:a16="http://schemas.microsoft.com/office/drawing/2014/main" id="{FDC22A63-68DC-EC58-5D2D-C8BA49D56B40}"/>
              </a:ext>
            </a:extLst>
          </p:cNvPr>
          <p:cNvSpPr>
            <a:spLocks noGrp="1"/>
          </p:cNvSpPr>
          <p:nvPr>
            <p:ph type="body" idx="23" hasCustomPrompt="1"/>
          </p:nvPr>
        </p:nvSpPr>
        <p:spPr>
          <a:xfrm>
            <a:off x="8208974" y="159236"/>
            <a:ext cx="448541" cy="280110"/>
          </a:xfrm>
          <a:prstGeom prst="rect">
            <a:avLst/>
          </a:prstGeom>
        </p:spPr>
        <p:txBody>
          <a:bodyPr/>
          <a:lstStyle>
            <a:lvl1pPr marL="0" indent="0" algn="l">
              <a:buNone/>
              <a:defRPr sz="1600">
                <a:solidFill>
                  <a:schemeClr val="bg1">
                    <a:lumMod val="50000"/>
                  </a:schemeClr>
                </a:solidFill>
                <a:latin typeface="BIZ UDゴシック" panose="020B0400000000000000" pitchFamily="49" charset="-128"/>
                <a:ea typeface="BIZ UDゴシック" panose="020B0400000000000000" pitchFamily="49" charset="-128"/>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ja-JP" dirty="0"/>
              <a:t>0</a:t>
            </a:r>
            <a:endParaRPr lang="ja-JP" altLang="en-US" dirty="0"/>
          </a:p>
        </p:txBody>
      </p:sp>
    </p:spTree>
    <p:extLst>
      <p:ext uri="{BB962C8B-B14F-4D97-AF65-F5344CB8AC3E}">
        <p14:creationId xmlns:p14="http://schemas.microsoft.com/office/powerpoint/2010/main" val="2238494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DD7"/>
        </a:solidFill>
        <a:effectLst/>
      </p:bgPr>
    </p:bg>
    <p:spTree>
      <p:nvGrpSpPr>
        <p:cNvPr id="1" name=""/>
        <p:cNvGrpSpPr/>
        <p:nvPr/>
      </p:nvGrpSpPr>
      <p:grpSpPr>
        <a:xfrm>
          <a:off x="0" y="0"/>
          <a:ext cx="0" cy="0"/>
          <a:chOff x="0" y="0"/>
          <a:chExt cx="0" cy="0"/>
        </a:xfrm>
      </p:grpSpPr>
      <p:pic>
        <p:nvPicPr>
          <p:cNvPr id="8" name="図 7">
            <a:extLst>
              <a:ext uri="{FF2B5EF4-FFF2-40B4-BE49-F238E27FC236}">
                <a16:creationId xmlns:a16="http://schemas.microsoft.com/office/drawing/2014/main" id="{A0B57D4B-EEA5-322D-B1BC-F63D3C2C8AD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552244" y="225520"/>
            <a:ext cx="2100564" cy="606501"/>
          </a:xfrm>
          <a:prstGeom prst="rect">
            <a:avLst/>
          </a:prstGeom>
        </p:spPr>
      </p:pic>
      <p:sp>
        <p:nvSpPr>
          <p:cNvPr id="16" name="正方形/長方形 15">
            <a:extLst>
              <a:ext uri="{FF2B5EF4-FFF2-40B4-BE49-F238E27FC236}">
                <a16:creationId xmlns:a16="http://schemas.microsoft.com/office/drawing/2014/main" id="{F4E1FA32-3768-4F18-A621-3A9485842B0E}"/>
              </a:ext>
            </a:extLst>
          </p:cNvPr>
          <p:cNvSpPr/>
          <p:nvPr userDrawn="1"/>
        </p:nvSpPr>
        <p:spPr>
          <a:xfrm>
            <a:off x="73192" y="983848"/>
            <a:ext cx="8997616" cy="5534549"/>
          </a:xfrm>
          <a:prstGeom prst="rect">
            <a:avLst/>
          </a:prstGeom>
          <a:ln w="28575">
            <a:solidFill>
              <a:srgbClr val="83745B"/>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pic>
        <p:nvPicPr>
          <p:cNvPr id="17" name="図 16">
            <a:extLst>
              <a:ext uri="{FF2B5EF4-FFF2-40B4-BE49-F238E27FC236}">
                <a16:creationId xmlns:a16="http://schemas.microsoft.com/office/drawing/2014/main" id="{1ED75951-7D00-4CED-9C02-571F6EED4542}"/>
              </a:ext>
            </a:extLst>
          </p:cNvPr>
          <p:cNvPicPr>
            <a:picLocks noChangeAspect="1"/>
          </p:cNvPicPr>
          <p:nvPr userDrawn="1"/>
        </p:nvPicPr>
        <p:blipFill rotWithShape="1">
          <a:blip r:embed="rId4" cstate="print">
            <a:extLst>
              <a:ext uri="{28A0092B-C50C-407E-A947-70E740481C1C}">
                <a14:useLocalDpi xmlns:a14="http://schemas.microsoft.com/office/drawing/2010/main"/>
              </a:ext>
            </a:extLst>
          </a:blip>
          <a:srcRect/>
          <a:stretch/>
        </p:blipFill>
        <p:spPr>
          <a:xfrm>
            <a:off x="184224" y="1036871"/>
            <a:ext cx="2407534" cy="694481"/>
          </a:xfrm>
          <a:prstGeom prst="rect">
            <a:avLst/>
          </a:prstGeom>
        </p:spPr>
      </p:pic>
      <p:graphicFrame>
        <p:nvGraphicFramePr>
          <p:cNvPr id="18" name="表 13">
            <a:extLst>
              <a:ext uri="{FF2B5EF4-FFF2-40B4-BE49-F238E27FC236}">
                <a16:creationId xmlns:a16="http://schemas.microsoft.com/office/drawing/2014/main" id="{8600E766-66E8-42BB-95ED-CBE33D0931A8}"/>
              </a:ext>
            </a:extLst>
          </p:cNvPr>
          <p:cNvGraphicFramePr>
            <a:graphicFrameLocks noGrp="1"/>
          </p:cNvGraphicFramePr>
          <p:nvPr userDrawn="1">
            <p:extLst>
              <p:ext uri="{D42A27DB-BD31-4B8C-83A1-F6EECF244321}">
                <p14:modId xmlns:p14="http://schemas.microsoft.com/office/powerpoint/2010/main" val="683379352"/>
              </p:ext>
            </p:extLst>
          </p:nvPr>
        </p:nvGraphicFramePr>
        <p:xfrm>
          <a:off x="266941" y="1819948"/>
          <a:ext cx="8684554" cy="4447808"/>
        </p:xfrm>
        <a:graphic>
          <a:graphicData uri="http://schemas.openxmlformats.org/drawingml/2006/table">
            <a:tbl>
              <a:tblPr firstCol="1" bandRow="1">
                <a:tableStyleId>{5C22544A-7EE6-4342-B048-85BDC9FD1C3A}</a:tableStyleId>
              </a:tblPr>
              <a:tblGrid>
                <a:gridCol w="1500060">
                  <a:extLst>
                    <a:ext uri="{9D8B030D-6E8A-4147-A177-3AD203B41FA5}">
                      <a16:colId xmlns:a16="http://schemas.microsoft.com/office/drawing/2014/main" val="1970865585"/>
                    </a:ext>
                  </a:extLst>
                </a:gridCol>
                <a:gridCol w="7184494">
                  <a:extLst>
                    <a:ext uri="{9D8B030D-6E8A-4147-A177-3AD203B41FA5}">
                      <a16:colId xmlns:a16="http://schemas.microsoft.com/office/drawing/2014/main" val="2060465451"/>
                    </a:ext>
                  </a:extLst>
                </a:gridCol>
              </a:tblGrid>
              <a:tr h="674685">
                <a:tc>
                  <a:txBody>
                    <a:bodyPr/>
                    <a:lstStyle/>
                    <a:p>
                      <a:pPr algn="l"/>
                      <a:r>
                        <a:rPr lang="ja-JP" sz="1400" b="0" kern="100" dirty="0">
                          <a:solidFill>
                            <a:srgbClr val="1E191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解決したい</a:t>
                      </a:r>
                    </a:p>
                    <a:p>
                      <a:pPr algn="l"/>
                      <a:r>
                        <a:rPr lang="ja-JP" sz="1400" b="0" kern="100" dirty="0">
                          <a:solidFill>
                            <a:srgbClr val="1E191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社会的</a:t>
                      </a:r>
                      <a:r>
                        <a:rPr lang="ja-JP" altLang="en-US" sz="1400" b="0" kern="100" dirty="0">
                          <a:solidFill>
                            <a:srgbClr val="1E191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課題</a:t>
                      </a:r>
                      <a:endParaRPr lang="ja-JP" sz="1400" b="0" kern="100" dirty="0">
                        <a:solidFill>
                          <a:srgbClr val="1E191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90170" marR="90170" marT="0" marB="0" anchor="ctr">
                    <a:lnL w="12700" cap="flat" cmpd="sng" algn="ctr">
                      <a:solidFill>
                        <a:srgbClr val="6B5738"/>
                      </a:solidFill>
                      <a:prstDash val="solid"/>
                      <a:round/>
                      <a:headEnd type="none" w="med" len="med"/>
                      <a:tailEnd type="none" w="med" len="med"/>
                    </a:lnL>
                    <a:lnR w="12700" cap="flat" cmpd="sng" algn="ctr">
                      <a:solidFill>
                        <a:srgbClr val="6B5738"/>
                      </a:solidFill>
                      <a:prstDash val="solid"/>
                      <a:round/>
                      <a:headEnd type="none" w="med" len="med"/>
                      <a:tailEnd type="none" w="med" len="med"/>
                    </a:lnR>
                    <a:lnT w="12700" cap="flat" cmpd="sng" algn="ctr">
                      <a:solidFill>
                        <a:srgbClr val="6B5738"/>
                      </a:solidFill>
                      <a:prstDash val="solid"/>
                      <a:round/>
                      <a:headEnd type="none" w="med" len="med"/>
                      <a:tailEnd type="none" w="med" len="med"/>
                    </a:lnT>
                    <a:lnB w="12700" cap="flat" cmpd="sng" algn="ctr">
                      <a:solidFill>
                        <a:srgbClr val="6B5738"/>
                      </a:solidFill>
                      <a:prstDash val="solid"/>
                      <a:round/>
                      <a:headEnd type="none" w="med" len="med"/>
                      <a:tailEnd type="none" w="med" len="med"/>
                    </a:lnB>
                    <a:solidFill>
                      <a:srgbClr val="B3E2E4"/>
                    </a:solidFill>
                  </a:tcPr>
                </a:tc>
                <a:tc>
                  <a:txBody>
                    <a:bodyPr/>
                    <a:lstStyle/>
                    <a:p>
                      <a:endParaRPr kumimoji="1" lang="ja-JP" altLang="en-US" dirty="0">
                        <a:solidFill>
                          <a:srgbClr val="6B5738"/>
                        </a:solidFill>
                      </a:endParaRPr>
                    </a:p>
                  </a:txBody>
                  <a:tcPr>
                    <a:lnL w="12700" cap="flat" cmpd="sng" algn="ctr">
                      <a:solidFill>
                        <a:srgbClr val="6B5738"/>
                      </a:solidFill>
                      <a:prstDash val="solid"/>
                      <a:round/>
                      <a:headEnd type="none" w="med" len="med"/>
                      <a:tailEnd type="none" w="med" len="med"/>
                    </a:lnL>
                    <a:lnR w="12700" cap="flat" cmpd="sng" algn="ctr">
                      <a:solidFill>
                        <a:srgbClr val="6B5738"/>
                      </a:solidFill>
                      <a:prstDash val="solid"/>
                      <a:round/>
                      <a:headEnd type="none" w="med" len="med"/>
                      <a:tailEnd type="none" w="med" len="med"/>
                    </a:lnR>
                    <a:lnT w="12700" cap="flat" cmpd="sng" algn="ctr">
                      <a:solidFill>
                        <a:srgbClr val="6B5738"/>
                      </a:solidFill>
                      <a:prstDash val="solid"/>
                      <a:round/>
                      <a:headEnd type="none" w="med" len="med"/>
                      <a:tailEnd type="none" w="med" len="med"/>
                    </a:lnT>
                    <a:lnB w="12700" cap="flat" cmpd="sng" algn="ctr">
                      <a:solidFill>
                        <a:srgbClr val="6B5738"/>
                      </a:solidFill>
                      <a:prstDash val="solid"/>
                      <a:round/>
                      <a:headEnd type="none" w="med" len="med"/>
                      <a:tailEnd type="none" w="med" len="med"/>
                    </a:lnB>
                    <a:solidFill>
                      <a:schemeClr val="bg1"/>
                    </a:solidFill>
                  </a:tcPr>
                </a:tc>
                <a:extLst>
                  <a:ext uri="{0D108BD9-81ED-4DB2-BD59-A6C34878D82A}">
                    <a16:rowId xmlns:a16="http://schemas.microsoft.com/office/drawing/2014/main" val="3885214055"/>
                  </a:ext>
                </a:extLst>
              </a:tr>
              <a:tr h="775580">
                <a:tc>
                  <a:txBody>
                    <a:bodyPr/>
                    <a:lstStyle/>
                    <a:p>
                      <a:pPr algn="l"/>
                      <a:r>
                        <a:rPr kumimoji="1" lang="ja-JP" altLang="ja-JP" sz="1400" b="0" kern="1200" dirty="0">
                          <a:solidFill>
                            <a:srgbClr val="1E1910"/>
                          </a:solidFill>
                          <a:effectLst/>
                          <a:latin typeface="BIZ UDPゴシック" panose="020B0400000000000000" pitchFamily="50" charset="-128"/>
                          <a:ea typeface="BIZ UDPゴシック" panose="020B0400000000000000" pitchFamily="50" charset="-128"/>
                          <a:cs typeface="+mn-cs"/>
                        </a:rPr>
                        <a:t>起業プラン</a:t>
                      </a:r>
                      <a:endParaRPr kumimoji="1" lang="ja-JP" altLang="en-US" sz="1400" b="0" dirty="0">
                        <a:solidFill>
                          <a:srgbClr val="1E1910"/>
                        </a:solidFill>
                        <a:latin typeface="BIZ UDPゴシック" panose="020B0400000000000000" pitchFamily="50" charset="-128"/>
                        <a:ea typeface="BIZ UDPゴシック" panose="020B0400000000000000" pitchFamily="50" charset="-128"/>
                      </a:endParaRPr>
                    </a:p>
                  </a:txBody>
                  <a:tcPr anchor="ctr">
                    <a:lnL w="12700" cap="flat" cmpd="sng" algn="ctr">
                      <a:solidFill>
                        <a:srgbClr val="6B5738"/>
                      </a:solidFill>
                      <a:prstDash val="solid"/>
                      <a:round/>
                      <a:headEnd type="none" w="med" len="med"/>
                      <a:tailEnd type="none" w="med" len="med"/>
                    </a:lnL>
                    <a:lnR w="12700" cap="flat" cmpd="sng" algn="ctr">
                      <a:solidFill>
                        <a:srgbClr val="6B5738"/>
                      </a:solidFill>
                      <a:prstDash val="solid"/>
                      <a:round/>
                      <a:headEnd type="none" w="med" len="med"/>
                      <a:tailEnd type="none" w="med" len="med"/>
                    </a:lnR>
                    <a:lnT w="12700" cap="flat" cmpd="sng" algn="ctr">
                      <a:solidFill>
                        <a:srgbClr val="6B5738"/>
                      </a:solidFill>
                      <a:prstDash val="solid"/>
                      <a:round/>
                      <a:headEnd type="none" w="med" len="med"/>
                      <a:tailEnd type="none" w="med" len="med"/>
                    </a:lnT>
                    <a:lnB w="12700" cap="flat" cmpd="sng" algn="ctr">
                      <a:solidFill>
                        <a:srgbClr val="6B5738"/>
                      </a:solidFill>
                      <a:prstDash val="solid"/>
                      <a:round/>
                      <a:headEnd type="none" w="med" len="med"/>
                      <a:tailEnd type="none" w="med" len="med"/>
                    </a:lnB>
                    <a:solidFill>
                      <a:srgbClr val="B3E2E4"/>
                    </a:solidFill>
                  </a:tcPr>
                </a:tc>
                <a:tc>
                  <a:txBody>
                    <a:bodyPr/>
                    <a:lstStyle/>
                    <a:p>
                      <a:endParaRPr kumimoji="1" lang="ja-JP" altLang="en-US" dirty="0">
                        <a:solidFill>
                          <a:srgbClr val="6B5738"/>
                        </a:solidFill>
                      </a:endParaRPr>
                    </a:p>
                  </a:txBody>
                  <a:tcPr>
                    <a:lnL w="12700" cap="flat" cmpd="sng" algn="ctr">
                      <a:solidFill>
                        <a:srgbClr val="6B5738"/>
                      </a:solidFill>
                      <a:prstDash val="solid"/>
                      <a:round/>
                      <a:headEnd type="none" w="med" len="med"/>
                      <a:tailEnd type="none" w="med" len="med"/>
                    </a:lnL>
                    <a:lnR w="12700" cap="flat" cmpd="sng" algn="ctr">
                      <a:solidFill>
                        <a:srgbClr val="6B5738"/>
                      </a:solidFill>
                      <a:prstDash val="solid"/>
                      <a:round/>
                      <a:headEnd type="none" w="med" len="med"/>
                      <a:tailEnd type="none" w="med" len="med"/>
                    </a:lnR>
                    <a:lnT w="12700" cap="flat" cmpd="sng" algn="ctr">
                      <a:solidFill>
                        <a:srgbClr val="6B5738"/>
                      </a:solidFill>
                      <a:prstDash val="solid"/>
                      <a:round/>
                      <a:headEnd type="none" w="med" len="med"/>
                      <a:tailEnd type="none" w="med" len="med"/>
                    </a:lnT>
                    <a:lnB w="12700" cap="flat" cmpd="sng" algn="ctr">
                      <a:solidFill>
                        <a:srgbClr val="6B5738"/>
                      </a:solidFill>
                      <a:prstDash val="solid"/>
                      <a:round/>
                      <a:headEnd type="none" w="med" len="med"/>
                      <a:tailEnd type="none" w="med" len="med"/>
                    </a:lnB>
                    <a:solidFill>
                      <a:schemeClr val="bg1"/>
                    </a:solidFill>
                  </a:tcPr>
                </a:tc>
                <a:extLst>
                  <a:ext uri="{0D108BD9-81ED-4DB2-BD59-A6C34878D82A}">
                    <a16:rowId xmlns:a16="http://schemas.microsoft.com/office/drawing/2014/main" val="2370720358"/>
                  </a:ext>
                </a:extLst>
              </a:tr>
              <a:tr h="2997543">
                <a:tc>
                  <a:txBody>
                    <a:bodyPr/>
                    <a:lstStyle/>
                    <a:p>
                      <a:pPr algn="l"/>
                      <a:r>
                        <a:rPr lang="ja-JP" sz="1400" b="0" kern="100" dirty="0">
                          <a:solidFill>
                            <a:srgbClr val="1E191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具体的に</a:t>
                      </a:r>
                      <a:endParaRPr lang="en-US" altLang="ja-JP" sz="1400" b="0" kern="100" dirty="0">
                        <a:solidFill>
                          <a:srgbClr val="1E191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l"/>
                      <a:r>
                        <a:rPr lang="ja-JP" sz="1400" b="0" kern="100" dirty="0">
                          <a:solidFill>
                            <a:srgbClr val="1E191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どういった</a:t>
                      </a:r>
                    </a:p>
                    <a:p>
                      <a:pPr algn="l"/>
                      <a:r>
                        <a:rPr lang="ja-JP" sz="1400" b="0" kern="100" dirty="0">
                          <a:solidFill>
                            <a:srgbClr val="1E191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社会的課題を</a:t>
                      </a:r>
                    </a:p>
                    <a:p>
                      <a:pPr algn="l"/>
                      <a:r>
                        <a:rPr lang="ja-JP" sz="1400" b="0" kern="100" dirty="0">
                          <a:solidFill>
                            <a:srgbClr val="1E191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どのような方法で</a:t>
                      </a:r>
                      <a:r>
                        <a:rPr lang="ja-JP" altLang="en-US" sz="1400" b="0" kern="100" dirty="0">
                          <a:solidFill>
                            <a:srgbClr val="1E191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解決する？</a:t>
                      </a:r>
                      <a:endParaRPr lang="ja-JP" sz="1400" b="0" kern="100" dirty="0">
                        <a:solidFill>
                          <a:srgbClr val="1E191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90170" marR="90170" marT="0" marB="0" anchor="ctr">
                    <a:lnL w="12700" cap="flat" cmpd="sng" algn="ctr">
                      <a:solidFill>
                        <a:srgbClr val="6B5738"/>
                      </a:solidFill>
                      <a:prstDash val="solid"/>
                      <a:round/>
                      <a:headEnd type="none" w="med" len="med"/>
                      <a:tailEnd type="none" w="med" len="med"/>
                    </a:lnL>
                    <a:lnR w="12700" cap="flat" cmpd="sng" algn="ctr">
                      <a:solidFill>
                        <a:srgbClr val="6B5738"/>
                      </a:solidFill>
                      <a:prstDash val="solid"/>
                      <a:round/>
                      <a:headEnd type="none" w="med" len="med"/>
                      <a:tailEnd type="none" w="med" len="med"/>
                    </a:lnR>
                    <a:lnT w="12700" cap="flat" cmpd="sng" algn="ctr">
                      <a:solidFill>
                        <a:srgbClr val="6B5738"/>
                      </a:solidFill>
                      <a:prstDash val="solid"/>
                      <a:round/>
                      <a:headEnd type="none" w="med" len="med"/>
                      <a:tailEnd type="none" w="med" len="med"/>
                    </a:lnT>
                    <a:lnB w="12700" cap="flat" cmpd="sng" algn="ctr">
                      <a:solidFill>
                        <a:srgbClr val="6B5738"/>
                      </a:solidFill>
                      <a:prstDash val="solid"/>
                      <a:round/>
                      <a:headEnd type="none" w="med" len="med"/>
                      <a:tailEnd type="none" w="med" len="med"/>
                    </a:lnB>
                    <a:solidFill>
                      <a:srgbClr val="B3E2E4"/>
                    </a:solidFill>
                  </a:tcPr>
                </a:tc>
                <a:tc>
                  <a:txBody>
                    <a:bodyPr/>
                    <a:lstStyle/>
                    <a:p>
                      <a:endParaRPr kumimoji="1" lang="ja-JP" altLang="en-US" dirty="0">
                        <a:solidFill>
                          <a:srgbClr val="6B5738"/>
                        </a:solidFill>
                      </a:endParaRPr>
                    </a:p>
                  </a:txBody>
                  <a:tcPr>
                    <a:lnL w="12700" cap="flat" cmpd="sng" algn="ctr">
                      <a:solidFill>
                        <a:srgbClr val="6B5738"/>
                      </a:solidFill>
                      <a:prstDash val="solid"/>
                      <a:round/>
                      <a:headEnd type="none" w="med" len="med"/>
                      <a:tailEnd type="none" w="med" len="med"/>
                    </a:lnL>
                    <a:lnR w="12700" cap="flat" cmpd="sng" algn="ctr">
                      <a:solidFill>
                        <a:srgbClr val="6B5738"/>
                      </a:solidFill>
                      <a:prstDash val="solid"/>
                      <a:round/>
                      <a:headEnd type="none" w="med" len="med"/>
                      <a:tailEnd type="none" w="med" len="med"/>
                    </a:lnR>
                    <a:lnT w="12700" cap="flat" cmpd="sng" algn="ctr">
                      <a:solidFill>
                        <a:srgbClr val="6B5738"/>
                      </a:solidFill>
                      <a:prstDash val="solid"/>
                      <a:round/>
                      <a:headEnd type="none" w="med" len="med"/>
                      <a:tailEnd type="none" w="med" len="med"/>
                    </a:lnT>
                    <a:lnB w="12700" cap="flat" cmpd="sng" algn="ctr">
                      <a:solidFill>
                        <a:srgbClr val="6B5738"/>
                      </a:solidFill>
                      <a:prstDash val="solid"/>
                      <a:round/>
                      <a:headEnd type="none" w="med" len="med"/>
                      <a:tailEnd type="none" w="med" len="med"/>
                    </a:lnB>
                    <a:solidFill>
                      <a:schemeClr val="bg1"/>
                    </a:solidFill>
                  </a:tcPr>
                </a:tc>
                <a:extLst>
                  <a:ext uri="{0D108BD9-81ED-4DB2-BD59-A6C34878D82A}">
                    <a16:rowId xmlns:a16="http://schemas.microsoft.com/office/drawing/2014/main" val="2863896419"/>
                  </a:ext>
                </a:extLst>
              </a:tr>
            </a:tbl>
          </a:graphicData>
        </a:graphic>
      </p:graphicFrame>
      <p:sp>
        <p:nvSpPr>
          <p:cNvPr id="22" name="テキスト ボックス 21">
            <a:extLst>
              <a:ext uri="{FF2B5EF4-FFF2-40B4-BE49-F238E27FC236}">
                <a16:creationId xmlns:a16="http://schemas.microsoft.com/office/drawing/2014/main" id="{EFE577AB-71F9-4809-9838-338790A0EE5C}"/>
              </a:ext>
            </a:extLst>
          </p:cNvPr>
          <p:cNvSpPr txBox="1"/>
          <p:nvPr userDrawn="1"/>
        </p:nvSpPr>
        <p:spPr>
          <a:xfrm>
            <a:off x="127321" y="6562096"/>
            <a:ext cx="9340769"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50" dirty="0">
                <a:solidFill>
                  <a:srgbClr val="6B5738"/>
                </a:solidFill>
                <a:latin typeface="BIZ UDPゴシック" panose="020B0400000000000000" pitchFamily="50" charset="-128"/>
                <a:ea typeface="BIZ UDPゴシック" panose="020B0400000000000000" pitchFamily="50" charset="-128"/>
              </a:rPr>
              <a:t>金融クエスト①起業で社会的課題を解決しよう　　</a:t>
            </a:r>
          </a:p>
        </p:txBody>
      </p:sp>
      <p:pic>
        <p:nvPicPr>
          <p:cNvPr id="3" name="図 2">
            <a:extLst>
              <a:ext uri="{FF2B5EF4-FFF2-40B4-BE49-F238E27FC236}">
                <a16:creationId xmlns:a16="http://schemas.microsoft.com/office/drawing/2014/main" id="{561497FC-B452-414B-BA1C-6E256FAF7256}"/>
              </a:ext>
            </a:extLst>
          </p:cNvPr>
          <p:cNvPicPr>
            <a:picLocks noChangeAspect="1"/>
          </p:cNvPicPr>
          <p:nvPr userDrawn="1"/>
        </p:nvPicPr>
        <p:blipFill rotWithShape="1">
          <a:blip r:embed="rId5" cstate="print">
            <a:extLst>
              <a:ext uri="{28A0092B-C50C-407E-A947-70E740481C1C}">
                <a14:useLocalDpi xmlns:a14="http://schemas.microsoft.com/office/drawing/2010/main"/>
              </a:ext>
            </a:extLst>
          </a:blip>
          <a:srcRect/>
          <a:stretch/>
        </p:blipFill>
        <p:spPr>
          <a:xfrm>
            <a:off x="3154894" y="138849"/>
            <a:ext cx="2834211" cy="725599"/>
          </a:xfrm>
          <a:prstGeom prst="rect">
            <a:avLst/>
          </a:prstGeom>
        </p:spPr>
      </p:pic>
    </p:spTree>
    <p:extLst>
      <p:ext uri="{BB962C8B-B14F-4D97-AF65-F5344CB8AC3E}">
        <p14:creationId xmlns:p14="http://schemas.microsoft.com/office/powerpoint/2010/main" val="3564366763"/>
      </p:ext>
    </p:extLst>
  </p:cSld>
  <p:clrMap bg1="lt1" tx1="dk1" bg2="lt2" tx2="dk2" accent1="accent1" accent2="accent2" accent3="accent3" accent4="accent4" accent5="accent5" accent6="accent6" hlink="hlink" folHlink="folHlink"/>
  <p:sldLayoutIdLst>
    <p:sldLayoutId id="2147483662" r:id="rId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p:cNvSpPr>
            <a:spLocks noGrp="1"/>
          </p:cNvSpPr>
          <p:nvPr>
            <p:ph type="body" idx="16"/>
          </p:nvPr>
        </p:nvSpPr>
        <p:spPr>
          <a:xfrm>
            <a:off x="6931842" y="502697"/>
            <a:ext cx="1706181" cy="280110"/>
          </a:xfrm>
        </p:spPr>
        <p:txBody>
          <a:bodyPr/>
          <a:lstStyle/>
          <a:p>
            <a:endParaRPr kumimoji="1" lang="ja-JP" altLang="en-US"/>
          </a:p>
        </p:txBody>
      </p:sp>
      <p:sp>
        <p:nvSpPr>
          <p:cNvPr id="3" name="テキスト プレースホルダー 2"/>
          <p:cNvSpPr>
            <a:spLocks noGrp="1"/>
          </p:cNvSpPr>
          <p:nvPr>
            <p:ph type="body" idx="17"/>
          </p:nvPr>
        </p:nvSpPr>
        <p:spPr/>
        <p:txBody>
          <a:bodyPr/>
          <a:lstStyle/>
          <a:p>
            <a:endParaRPr kumimoji="1" lang="ja-JP" altLang="en-US"/>
          </a:p>
        </p:txBody>
      </p:sp>
      <p:sp>
        <p:nvSpPr>
          <p:cNvPr id="4" name="テキスト プレースホルダー 3"/>
          <p:cNvSpPr>
            <a:spLocks noGrp="1"/>
          </p:cNvSpPr>
          <p:nvPr>
            <p:ph type="body" sz="quarter" idx="18"/>
          </p:nvPr>
        </p:nvSpPr>
        <p:spPr/>
        <p:txBody>
          <a:bodyPr/>
          <a:lstStyle/>
          <a:p>
            <a:endParaRPr kumimoji="1" lang="ja-JP" altLang="en-US"/>
          </a:p>
        </p:txBody>
      </p:sp>
      <p:sp>
        <p:nvSpPr>
          <p:cNvPr id="5" name="テキスト プレースホルダー 4"/>
          <p:cNvSpPr>
            <a:spLocks noGrp="1"/>
          </p:cNvSpPr>
          <p:nvPr>
            <p:ph type="body" sz="quarter" idx="19"/>
          </p:nvPr>
        </p:nvSpPr>
        <p:spPr/>
        <p:txBody>
          <a:bodyPr/>
          <a:lstStyle/>
          <a:p>
            <a:endParaRPr kumimoji="1" lang="ja-JP" altLang="en-US"/>
          </a:p>
        </p:txBody>
      </p:sp>
      <p:sp>
        <p:nvSpPr>
          <p:cNvPr id="6" name="テキスト プレースホルダー 5"/>
          <p:cNvSpPr>
            <a:spLocks noGrp="1"/>
          </p:cNvSpPr>
          <p:nvPr>
            <p:ph type="body" sz="quarter" idx="20"/>
          </p:nvPr>
        </p:nvSpPr>
        <p:spPr/>
        <p:txBody>
          <a:bodyPr/>
          <a:lstStyle/>
          <a:p>
            <a:endParaRPr kumimoji="1" lang="ja-JP" altLang="en-US"/>
          </a:p>
        </p:txBody>
      </p:sp>
      <p:sp>
        <p:nvSpPr>
          <p:cNvPr id="11" name="テキスト プレースホルダー 10">
            <a:extLst>
              <a:ext uri="{FF2B5EF4-FFF2-40B4-BE49-F238E27FC236}">
                <a16:creationId xmlns:a16="http://schemas.microsoft.com/office/drawing/2014/main" id="{637A1B6D-D8A3-7C35-EAC8-240A37662E0B}"/>
              </a:ext>
            </a:extLst>
          </p:cNvPr>
          <p:cNvSpPr>
            <a:spLocks noGrp="1"/>
          </p:cNvSpPr>
          <p:nvPr>
            <p:ph type="body" idx="21"/>
          </p:nvPr>
        </p:nvSpPr>
        <p:spPr/>
        <p:txBody>
          <a:bodyPr/>
          <a:lstStyle/>
          <a:p>
            <a:endParaRPr lang="ja-JP" altLang="en-US"/>
          </a:p>
        </p:txBody>
      </p:sp>
      <p:sp>
        <p:nvSpPr>
          <p:cNvPr id="13" name="テキスト プレースホルダー 12">
            <a:extLst>
              <a:ext uri="{FF2B5EF4-FFF2-40B4-BE49-F238E27FC236}">
                <a16:creationId xmlns:a16="http://schemas.microsoft.com/office/drawing/2014/main" id="{E5FF1D36-3EE5-87D6-9238-1CF005ED7530}"/>
              </a:ext>
            </a:extLst>
          </p:cNvPr>
          <p:cNvSpPr>
            <a:spLocks noGrp="1"/>
          </p:cNvSpPr>
          <p:nvPr>
            <p:ph type="body" idx="22"/>
          </p:nvPr>
        </p:nvSpPr>
        <p:spPr/>
        <p:txBody>
          <a:bodyPr/>
          <a:lstStyle/>
          <a:p>
            <a:endParaRPr lang="ja-JP" altLang="en-US"/>
          </a:p>
        </p:txBody>
      </p:sp>
      <p:sp>
        <p:nvSpPr>
          <p:cNvPr id="15" name="テキスト プレースホルダー 14">
            <a:extLst>
              <a:ext uri="{FF2B5EF4-FFF2-40B4-BE49-F238E27FC236}">
                <a16:creationId xmlns:a16="http://schemas.microsoft.com/office/drawing/2014/main" id="{489756AE-4D51-E3D3-8137-46C8173DBADD}"/>
              </a:ext>
            </a:extLst>
          </p:cNvPr>
          <p:cNvSpPr>
            <a:spLocks noGrp="1"/>
          </p:cNvSpPr>
          <p:nvPr>
            <p:ph type="body" idx="23"/>
          </p:nvPr>
        </p:nvSpPr>
        <p:spPr/>
        <p:txBody>
          <a:bodyPr/>
          <a:lstStyle/>
          <a:p>
            <a:endParaRPr lang="ja-JP" altLang="en-US"/>
          </a:p>
        </p:txBody>
      </p:sp>
    </p:spTree>
    <p:extLst>
      <p:ext uri="{BB962C8B-B14F-4D97-AF65-F5344CB8AC3E}">
        <p14:creationId xmlns:p14="http://schemas.microsoft.com/office/powerpoint/2010/main" val="151820003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9a6454e5-418b-4844-a74d-e55630c4d592">
      <Terms xmlns="http://schemas.microsoft.com/office/infopath/2007/PartnerControls"/>
    </lcf76f155ced4ddcb4097134ff3c332f>
    <TaxCatchAll xmlns="67e06d9b-ce42-4fa8-b284-302ef28cc77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FA3F96E03010CB43A87E62425EE861C2" ma:contentTypeVersion="15" ma:contentTypeDescription="新しいドキュメントを作成します。" ma:contentTypeScope="" ma:versionID="88a3eea04afdab2359939eb26d355724">
  <xsd:schema xmlns:xsd="http://www.w3.org/2001/XMLSchema" xmlns:xs="http://www.w3.org/2001/XMLSchema" xmlns:p="http://schemas.microsoft.com/office/2006/metadata/properties" xmlns:ns2="9a6454e5-418b-4844-a74d-e55630c4d592" xmlns:ns3="67e06d9b-ce42-4fa8-b284-302ef28cc775" targetNamespace="http://schemas.microsoft.com/office/2006/metadata/properties" ma:root="true" ma:fieldsID="84153d874b3a77162aa178340cedf7b7" ns2:_="" ns3:_="">
    <xsd:import namespace="9a6454e5-418b-4844-a74d-e55630c4d592"/>
    <xsd:import namespace="67e06d9b-ce42-4fa8-b284-302ef28cc77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6454e5-418b-4844-a74d-e55630c4d59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114ab214-fa64-4fae-99b8-b7f9cb5589d9"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7e06d9b-ce42-4fa8-b284-302ef28cc775" elementFormDefault="qualified">
    <xsd:import namespace="http://schemas.microsoft.com/office/2006/documentManagement/types"/>
    <xsd:import namespace="http://schemas.microsoft.com/office/infopath/2007/PartnerControls"/>
    <xsd:element name="SharedWithUsers" ma:index="16"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共有相手の詳細情報" ma:internalName="SharedWithDetails" ma:readOnly="true">
      <xsd:simpleType>
        <xsd:restriction base="dms:Note">
          <xsd:maxLength value="255"/>
        </xsd:restriction>
      </xsd:simpleType>
    </xsd:element>
    <xsd:element name="TaxCatchAll" ma:index="20" nillable="true" ma:displayName="Taxonomy Catch All Column" ma:hidden="true" ma:list="{c339e06a-42e6-4b23-ba36-aeb9d287abc0}" ma:internalName="TaxCatchAll" ma:showField="CatchAllData" ma:web="67e06d9b-ce42-4fa8-b284-302ef28cc77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687020D-DC34-44D7-9DAF-412A9C9FF640}">
  <ds:schemaRefs>
    <ds:schemaRef ds:uri="http://schemas.microsoft.com/office/2006/metadata/properties"/>
    <ds:schemaRef ds:uri="http://schemas.microsoft.com/office/infopath/2007/PartnerControls"/>
    <ds:schemaRef ds:uri="9a6454e5-418b-4844-a74d-e55630c4d592"/>
    <ds:schemaRef ds:uri="67e06d9b-ce42-4fa8-b284-302ef28cc775"/>
  </ds:schemaRefs>
</ds:datastoreItem>
</file>

<file path=customXml/itemProps2.xml><?xml version="1.0" encoding="utf-8"?>
<ds:datastoreItem xmlns:ds="http://schemas.openxmlformats.org/officeDocument/2006/customXml" ds:itemID="{44E96228-AA30-4AFD-B604-6B56F8DC9F42}">
  <ds:schemaRefs>
    <ds:schemaRef ds:uri="http://schemas.microsoft.com/sharepoint/v3/contenttype/forms"/>
  </ds:schemaRefs>
</ds:datastoreItem>
</file>

<file path=customXml/itemProps3.xml><?xml version="1.0" encoding="utf-8"?>
<ds:datastoreItem xmlns:ds="http://schemas.openxmlformats.org/officeDocument/2006/customXml" ds:itemID="{1828724D-9B28-4C59-A4D5-0B9694B1D4E4}"/>
</file>

<file path=docProps/app.xml><?xml version="1.0" encoding="utf-8"?>
<Properties xmlns="http://schemas.openxmlformats.org/officeDocument/2006/extended-properties" xmlns:vt="http://schemas.openxmlformats.org/officeDocument/2006/docPropsVTypes">
  <Template>Office Theme</Template>
  <TotalTime>173</TotalTime>
  <Words>0</Words>
  <Application>Microsoft Office PowerPoint</Application>
  <PresentationFormat>画面に合わせる (4:3)</PresentationFormat>
  <Paragraphs>0</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UDPゴシック</vt:lpstr>
      <vt:lpstr>BIZ UDゴシック</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22</cp:revision>
  <dcterms:created xsi:type="dcterms:W3CDTF">2021-02-11T04:40:36Z</dcterms:created>
  <dcterms:modified xsi:type="dcterms:W3CDTF">2026-03-05T02:28:53Z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0x010100FA3F96E03010CB43A87E62425EE861C2</vt:lpwstr>
  </property>
  <property fmtid="{D5CDD505-2E9C-101B-9397-08002B2CF9AE}" pid="3" name="MSIP_Label_defa4170-0d19-0005-0004-bc88714345d2_Enabled">
    <vt:lpwstr>true</vt:lpwstr>
  </property>
  <property fmtid="{D5CDD505-2E9C-101B-9397-08002B2CF9AE}" pid="4" name="MSIP_Label_defa4170-0d19-0005-0004-bc88714345d2_SetDate">
    <vt:lpwstr>2026-03-05T02:28:30Z</vt:lpwstr>
  </property>
  <property fmtid="{D5CDD505-2E9C-101B-9397-08002B2CF9AE}" pid="5" name="MSIP_Label_defa4170-0d19-0005-0004-bc88714345d2_Method">
    <vt:lpwstr>Standard</vt:lpwstr>
  </property>
  <property fmtid="{D5CDD505-2E9C-101B-9397-08002B2CF9AE}" pid="6" name="MSIP_Label_defa4170-0d19-0005-0004-bc88714345d2_Name">
    <vt:lpwstr>defa4170-0d19-0005-0004-bc88714345d2</vt:lpwstr>
  </property>
  <property fmtid="{D5CDD505-2E9C-101B-9397-08002B2CF9AE}" pid="7" name="MSIP_Label_defa4170-0d19-0005-0004-bc88714345d2_SiteId">
    <vt:lpwstr>0e2ef841-9ec1-4857-a923-d51674b7d8dd</vt:lpwstr>
  </property>
  <property fmtid="{D5CDD505-2E9C-101B-9397-08002B2CF9AE}" pid="8" name="MSIP_Label_defa4170-0d19-0005-0004-bc88714345d2_ActionId">
    <vt:lpwstr>50ad074a-ec7b-4bc3-a401-338fae6e4a19</vt:lpwstr>
  </property>
  <property fmtid="{D5CDD505-2E9C-101B-9397-08002B2CF9AE}" pid="9" name="MSIP_Label_defa4170-0d19-0005-0004-bc88714345d2_ContentBits">
    <vt:lpwstr>0</vt:lpwstr>
  </property>
  <property fmtid="{D5CDD505-2E9C-101B-9397-08002B2CF9AE}" pid="10" name="MSIP_Label_defa4170-0d19-0005-0004-bc88714345d2_Tag">
    <vt:lpwstr>10, 3, 0, 1</vt:lpwstr>
  </property>
  <property fmtid="{D5CDD505-2E9C-101B-9397-08002B2CF9AE}" pid="11" name="MediaServiceImageTags">
    <vt:lpwstr/>
  </property>
</Properties>
</file>