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1" autoAdjust="0"/>
    <p:restoredTop sz="94706" autoAdjust="0"/>
  </p:normalViewPr>
  <p:slideViewPr>
    <p:cSldViewPr snapToGrid="0" snapToObjects="1">
      <p:cViewPr varScale="1">
        <p:scale>
          <a:sx n="104" d="100"/>
          <a:sy n="104" d="100"/>
        </p:scale>
        <p:origin x="138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71A9E-A2D7-6C4F-A71A-0A48A31B9A4C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C4A6D-5352-754F-9A2A-5FC216EB5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58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C4A6D-5352-754F-9A2A-5FC216EB5F6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4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0" indent="0" algn="ctr">
              <a:buNone/>
              <a:defRPr sz="1800"/>
            </a:lvl3pPr>
            <a:lvl4pPr marL="1371584" indent="0" algn="ctr">
              <a:buNone/>
              <a:defRPr sz="1600"/>
            </a:lvl4pPr>
            <a:lvl5pPr marL="1828778" indent="0" algn="ctr">
              <a:buNone/>
              <a:defRPr sz="1600"/>
            </a:lvl5pPr>
            <a:lvl6pPr marL="2285974" indent="0" algn="ctr">
              <a:buNone/>
              <a:defRPr sz="1600"/>
            </a:lvl6pPr>
            <a:lvl7pPr marL="2743169" indent="0" algn="ctr">
              <a:buNone/>
              <a:defRPr sz="1600"/>
            </a:lvl7pPr>
            <a:lvl8pPr marL="3200363" indent="0" algn="ctr">
              <a:buNone/>
              <a:defRPr sz="1600"/>
            </a:lvl8pPr>
            <a:lvl9pPr marL="3657558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ユーザー設定レイアウ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新聞紙の文字&#10;&#10;中程度の精度で自動的に生成された説明">
            <a:extLst>
              <a:ext uri="{FF2B5EF4-FFF2-40B4-BE49-F238E27FC236}">
                <a16:creationId xmlns:a16="http://schemas.microsoft.com/office/drawing/2014/main" id="{F3B75E88-714F-C303-67FA-ABC7B7F892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75225" y="2813424"/>
            <a:ext cx="6793550" cy="250907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BA61E47-FF3C-6C2F-6B1A-1253474C3F6D}"/>
              </a:ext>
            </a:extLst>
          </p:cNvPr>
          <p:cNvSpPr txBox="1">
            <a:spLocks/>
          </p:cNvSpPr>
          <p:nvPr userDrawn="1"/>
        </p:nvSpPr>
        <p:spPr>
          <a:xfrm>
            <a:off x="628650" y="917372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>
                <a:solidFill>
                  <a:schemeClr val="tx1"/>
                </a:solidFill>
              </a:rPr>
              <a:t>投資シール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DB4D26D-5E1B-0934-7C6B-AF551BEC9F18}"/>
              </a:ext>
            </a:extLst>
          </p:cNvPr>
          <p:cNvSpPr txBox="1">
            <a:spLocks/>
          </p:cNvSpPr>
          <p:nvPr userDrawn="1"/>
        </p:nvSpPr>
        <p:spPr>
          <a:xfrm>
            <a:off x="628650" y="1775017"/>
            <a:ext cx="7886700" cy="629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1" lang="en-US" altLang="ja-JP" sz="2000" dirty="0">
                <a:solidFill>
                  <a:schemeClr val="tx1"/>
                </a:solidFill>
              </a:rPr>
              <a:t>※</a:t>
            </a:r>
            <a:r>
              <a:rPr kumimoji="1" lang="ja-JP" altLang="en-US" sz="2000" dirty="0">
                <a:solidFill>
                  <a:schemeClr val="tx1"/>
                </a:solidFill>
              </a:rPr>
              <a:t>はさみ等で切ってご利用ください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ja-JP" altLang="en-US" sz="2000" dirty="0">
                <a:solidFill>
                  <a:schemeClr val="tx1"/>
                </a:solidFill>
              </a:rPr>
              <a:t>（１人２枚）</a:t>
            </a:r>
          </a:p>
        </p:txBody>
      </p:sp>
    </p:spTree>
    <p:extLst>
      <p:ext uri="{BB962C8B-B14F-4D97-AF65-F5344CB8AC3E}">
        <p14:creationId xmlns:p14="http://schemas.microsoft.com/office/powerpoint/2010/main" val="1933993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2000" y="1807481"/>
            <a:ext cx="7560000" cy="2078227"/>
          </a:xfrm>
        </p:spPr>
        <p:txBody>
          <a:bodyPr lIns="0" tIns="0" rIns="0" bIns="0">
            <a:normAutofit/>
          </a:bodyPr>
          <a:lstStyle>
            <a:lvl1pPr>
              <a:defRPr sz="620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株式会社</a:t>
            </a:r>
            <a:br>
              <a:rPr lang="en-US" altLang="ja-JP" dirty="0"/>
            </a:br>
            <a:r>
              <a:rPr lang="ja-JP" altLang="en-US" dirty="0"/>
              <a:t>◯◯◯◯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2" y="974293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会社名</a:t>
            </a:r>
            <a:endParaRPr lang="en-US" sz="4000" dirty="0"/>
          </a:p>
        </p:txBody>
      </p:sp>
      <p:sp>
        <p:nvSpPr>
          <p:cNvPr id="8" name="角丸四角形 7"/>
          <p:cNvSpPr/>
          <p:nvPr userDrawn="1"/>
        </p:nvSpPr>
        <p:spPr>
          <a:xfrm>
            <a:off x="944400" y="3898662"/>
            <a:ext cx="3528000" cy="1116000"/>
          </a:xfrm>
          <a:prstGeom prst="round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/>
            <a:r>
              <a:rPr kumimoji="1" lang="ja-JP" altLang="en-US" sz="1800" b="1" dirty="0">
                <a:solidFill>
                  <a:schemeClr val="accent2"/>
                </a:solidFill>
              </a:rPr>
              <a:t>社長</a:t>
            </a:r>
          </a:p>
        </p:txBody>
      </p:sp>
      <p:sp>
        <p:nvSpPr>
          <p:cNvPr id="11" name="角丸四角形 10"/>
          <p:cNvSpPr/>
          <p:nvPr userDrawn="1"/>
        </p:nvSpPr>
        <p:spPr>
          <a:xfrm>
            <a:off x="4680000" y="3898662"/>
            <a:ext cx="3528000" cy="1116000"/>
          </a:xfrm>
          <a:prstGeom prst="roundRect">
            <a:avLst/>
          </a:prstGeom>
          <a:noFill/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/>
            <a:r>
              <a:rPr kumimoji="1" lang="ja-JP" altLang="en-US" sz="1800" b="1">
                <a:solidFill>
                  <a:schemeClr val="accent3"/>
                </a:solidFill>
              </a:rPr>
              <a:t>財務担当</a:t>
            </a:r>
            <a:endParaRPr kumimoji="1" lang="ja-JP" altLang="en-US" sz="1800" b="1" dirty="0">
              <a:solidFill>
                <a:schemeClr val="accent3"/>
              </a:solidFill>
            </a:endParaRPr>
          </a:p>
        </p:txBody>
      </p:sp>
      <p:sp>
        <p:nvSpPr>
          <p:cNvPr id="13" name="角丸四角形 12"/>
          <p:cNvSpPr/>
          <p:nvPr userDrawn="1"/>
        </p:nvSpPr>
        <p:spPr>
          <a:xfrm>
            <a:off x="944400" y="5181362"/>
            <a:ext cx="3528000" cy="1116000"/>
          </a:xfrm>
          <a:prstGeom prst="roundRect">
            <a:avLst/>
          </a:prstGeom>
          <a:noFill/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/>
            <a:r>
              <a:rPr kumimoji="1" lang="ja-JP" altLang="en-US" sz="1800" b="1" dirty="0">
                <a:solidFill>
                  <a:schemeClr val="accent4"/>
                </a:solidFill>
              </a:rPr>
              <a:t>営業・宣伝担当</a:t>
            </a:r>
          </a:p>
        </p:txBody>
      </p:sp>
      <p:sp>
        <p:nvSpPr>
          <p:cNvPr id="15" name="角丸四角形 14"/>
          <p:cNvSpPr/>
          <p:nvPr userDrawn="1"/>
        </p:nvSpPr>
        <p:spPr>
          <a:xfrm>
            <a:off x="4680000" y="5181362"/>
            <a:ext cx="3528000" cy="1116000"/>
          </a:xfrm>
          <a:prstGeom prst="roundRect">
            <a:avLst/>
          </a:prstGeom>
          <a:noFill/>
          <a:ln w="317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/>
            <a:r>
              <a:rPr kumimoji="1" lang="ja-JP" altLang="en-US" sz="1800" b="1" dirty="0">
                <a:solidFill>
                  <a:schemeClr val="accent5"/>
                </a:solidFill>
              </a:rPr>
              <a:t>社会貢献担当</a:t>
            </a:r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6" hasCustomPrompt="1"/>
          </p:nvPr>
        </p:nvSpPr>
        <p:spPr>
          <a:xfrm>
            <a:off x="1178400" y="4276755"/>
            <a:ext cx="3060000" cy="688949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800"/>
            </a:lvl1pPr>
            <a:lvl2pPr marL="457196" indent="0" algn="ctr">
              <a:buFontTx/>
              <a:buNone/>
              <a:defRPr/>
            </a:lvl2pPr>
            <a:lvl3pPr marL="914390" indent="0" algn="ctr">
              <a:buFontTx/>
              <a:buNone/>
              <a:defRPr/>
            </a:lvl3pPr>
            <a:lvl4pPr marL="1371584" indent="0" algn="ctr">
              <a:buFontTx/>
              <a:buNone/>
              <a:defRPr/>
            </a:lvl4pPr>
            <a:lvl5pPr marL="1828778" indent="0" algn="ctr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◯</a:t>
            </a:r>
            <a:r>
              <a:rPr kumimoji="1" lang="ja-JP" altLang="en-US"/>
              <a:t>◯ ◯◯</a:t>
            </a:r>
            <a:endParaRPr kumimoji="1" lang="ja-JP" altLang="en-US" dirty="0"/>
          </a:p>
        </p:txBody>
      </p:sp>
      <p:sp>
        <p:nvSpPr>
          <p:cNvPr id="18" name="テキスト プレースホルダー 16"/>
          <p:cNvSpPr>
            <a:spLocks noGrp="1"/>
          </p:cNvSpPr>
          <p:nvPr>
            <p:ph type="body" sz="quarter" idx="17" hasCustomPrompt="1"/>
          </p:nvPr>
        </p:nvSpPr>
        <p:spPr>
          <a:xfrm>
            <a:off x="4914000" y="4276755"/>
            <a:ext cx="3060000" cy="688949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800"/>
            </a:lvl1pPr>
            <a:lvl2pPr marL="457196" indent="0" algn="ctr">
              <a:buFontTx/>
              <a:buNone/>
              <a:defRPr/>
            </a:lvl2pPr>
            <a:lvl3pPr marL="914390" indent="0" algn="ctr">
              <a:buFontTx/>
              <a:buNone/>
              <a:defRPr/>
            </a:lvl3pPr>
            <a:lvl4pPr marL="1371584" indent="0" algn="ctr">
              <a:buFontTx/>
              <a:buNone/>
              <a:defRPr/>
            </a:lvl4pPr>
            <a:lvl5pPr marL="1828778" indent="0" algn="ctr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◯</a:t>
            </a:r>
            <a:r>
              <a:rPr kumimoji="1" lang="ja-JP" altLang="en-US"/>
              <a:t>◯ ◯◯</a:t>
            </a:r>
            <a:endParaRPr kumimoji="1" lang="ja-JP" altLang="en-US" dirty="0"/>
          </a:p>
        </p:txBody>
      </p:sp>
      <p:sp>
        <p:nvSpPr>
          <p:cNvPr id="19" name="テキスト プレースホルダー 16"/>
          <p:cNvSpPr>
            <a:spLocks noGrp="1"/>
          </p:cNvSpPr>
          <p:nvPr>
            <p:ph type="body" sz="quarter" idx="18" hasCustomPrompt="1"/>
          </p:nvPr>
        </p:nvSpPr>
        <p:spPr>
          <a:xfrm>
            <a:off x="1178400" y="5559455"/>
            <a:ext cx="3060000" cy="688949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800"/>
            </a:lvl1pPr>
            <a:lvl2pPr marL="457196" indent="0" algn="ctr">
              <a:buFontTx/>
              <a:buNone/>
              <a:defRPr/>
            </a:lvl2pPr>
            <a:lvl3pPr marL="914390" indent="0" algn="ctr">
              <a:buFontTx/>
              <a:buNone/>
              <a:defRPr/>
            </a:lvl3pPr>
            <a:lvl4pPr marL="1371584" indent="0" algn="ctr">
              <a:buFontTx/>
              <a:buNone/>
              <a:defRPr/>
            </a:lvl4pPr>
            <a:lvl5pPr marL="1828778" indent="0" algn="ctr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◯</a:t>
            </a:r>
            <a:r>
              <a:rPr kumimoji="1" lang="ja-JP" altLang="en-US"/>
              <a:t>◯ ◯◯</a:t>
            </a:r>
            <a:endParaRPr kumimoji="1" lang="ja-JP" altLang="en-US" dirty="0"/>
          </a:p>
        </p:txBody>
      </p:sp>
      <p:sp>
        <p:nvSpPr>
          <p:cNvPr id="20" name="テキスト プレースホルダー 16"/>
          <p:cNvSpPr>
            <a:spLocks noGrp="1"/>
          </p:cNvSpPr>
          <p:nvPr>
            <p:ph type="body" sz="quarter" idx="19" hasCustomPrompt="1"/>
          </p:nvPr>
        </p:nvSpPr>
        <p:spPr>
          <a:xfrm>
            <a:off x="4914000" y="5559455"/>
            <a:ext cx="3060000" cy="688949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800"/>
            </a:lvl1pPr>
            <a:lvl2pPr marL="457196" indent="0" algn="ctr">
              <a:buFontTx/>
              <a:buNone/>
              <a:defRPr/>
            </a:lvl2pPr>
            <a:lvl3pPr marL="914390" indent="0" algn="ctr">
              <a:buFontTx/>
              <a:buNone/>
              <a:defRPr/>
            </a:lvl3pPr>
            <a:lvl4pPr marL="1371584" indent="0" algn="ctr">
              <a:buFontTx/>
              <a:buNone/>
              <a:defRPr/>
            </a:lvl4pPr>
            <a:lvl5pPr marL="1828778" indent="0" algn="ctr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◯</a:t>
            </a:r>
            <a:r>
              <a:rPr kumimoji="1" lang="ja-JP" altLang="en-US"/>
              <a:t>◯ ◯◯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6133570" y="5169610"/>
            <a:ext cx="6174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accent5"/>
                </a:solidFill>
              </a:rPr>
              <a:t>こう</a:t>
            </a:r>
            <a:r>
              <a:rPr kumimoji="1" lang="en-US" altLang="ja-JP" sz="800" dirty="0">
                <a:solidFill>
                  <a:schemeClr val="accent5"/>
                </a:solidFill>
              </a:rPr>
              <a:t> </a:t>
            </a:r>
            <a:r>
              <a:rPr kumimoji="1" lang="ja-JP" altLang="en-US" sz="800" dirty="0">
                <a:solidFill>
                  <a:schemeClr val="accent5"/>
                </a:solidFill>
              </a:rPr>
              <a:t>けん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787400" y="1901393"/>
            <a:ext cx="7543800" cy="43053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800"/>
            </a:lvl1pPr>
            <a:lvl2pPr marL="457196" indent="0" algn="ctr">
              <a:buFontTx/>
              <a:buNone/>
              <a:defRPr sz="2400"/>
            </a:lvl2pPr>
            <a:lvl3pPr marL="914390" indent="0" algn="ctr">
              <a:buFontTx/>
              <a:buNone/>
              <a:defRPr sz="2400"/>
            </a:lvl3pPr>
            <a:lvl4pPr marL="1371584" indent="0" algn="ctr">
              <a:buFontTx/>
              <a:buNone/>
              <a:defRPr sz="2400"/>
            </a:lvl4pPr>
            <a:lvl5pPr marL="1828778" indent="0" algn="ctr">
              <a:buFontTx/>
              <a:buNone/>
              <a:defRPr sz="2400"/>
            </a:lvl5pPr>
          </a:lstStyle>
          <a:p>
            <a:pPr lvl="0"/>
            <a:r>
              <a:rPr kumimoji="1" lang="ja-JP" altLang="en-US" dirty="0"/>
              <a:t>事業</a:t>
            </a:r>
            <a:r>
              <a:rPr kumimoji="1" lang="ja-JP" altLang="en-US"/>
              <a:t>内容を入力してください。</a:t>
            </a:r>
            <a:endParaRPr kumimoji="1" lang="ja-JP" alt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28652" y="1012393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/>
              <a:t>事業内容</a:t>
            </a:r>
            <a:endParaRPr lang="en-US" sz="44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84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628652" y="986993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商品・サービスの内容</a:t>
            </a:r>
            <a:endParaRPr lang="en-US" sz="4000" dirty="0"/>
          </a:p>
        </p:txBody>
      </p:sp>
      <p:sp>
        <p:nvSpPr>
          <p:cNvPr id="9" name="角丸四角形 8"/>
          <p:cNvSpPr/>
          <p:nvPr userDrawn="1"/>
        </p:nvSpPr>
        <p:spPr>
          <a:xfrm>
            <a:off x="628652" y="1848321"/>
            <a:ext cx="7886700" cy="4501678"/>
          </a:xfrm>
          <a:prstGeom prst="roundRect">
            <a:avLst>
              <a:gd name="adj" fmla="val 9050"/>
            </a:avLst>
          </a:prstGeom>
          <a:noFill/>
          <a:ln w="508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054100" y="3036332"/>
            <a:ext cx="7010400" cy="2945368"/>
          </a:xfrm>
        </p:spPr>
        <p:txBody>
          <a:bodyPr anchor="t">
            <a:normAutofit/>
          </a:bodyPr>
          <a:lstStyle>
            <a:lvl1pPr marL="444496" indent="-444496" algn="l">
              <a:buClr>
                <a:schemeClr val="accent1"/>
              </a:buClr>
              <a:buFont typeface="Arial" charset="0"/>
              <a:buChar char="•"/>
              <a:tabLst/>
              <a:defRPr sz="3600"/>
            </a:lvl1pPr>
            <a:lvl2pPr marL="457196" indent="0" algn="ctr">
              <a:buFontTx/>
              <a:buNone/>
              <a:defRPr sz="2400"/>
            </a:lvl2pPr>
            <a:lvl3pPr marL="914390" indent="0" algn="ctr">
              <a:buFontTx/>
              <a:buNone/>
              <a:defRPr sz="2400"/>
            </a:lvl3pPr>
            <a:lvl4pPr marL="1371584" indent="0" algn="ctr">
              <a:buFontTx/>
              <a:buNone/>
              <a:defRPr sz="2400"/>
            </a:lvl4pPr>
            <a:lvl5pPr marL="1828778" indent="0" algn="ctr">
              <a:buFontTx/>
              <a:buNone/>
              <a:defRPr sz="2400"/>
            </a:lvl5pPr>
          </a:lstStyle>
          <a:p>
            <a:pPr lvl="0"/>
            <a:r>
              <a:rPr kumimoji="1" lang="ja-JP" altLang="en-US" dirty="0"/>
              <a:t>ターゲットとなる人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ターゲットとなる人</a:t>
            </a: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140425"/>
            <a:ext cx="584200" cy="47970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3937000" y="2002993"/>
            <a:ext cx="23495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200"/>
              <a:t>だれに</a:t>
            </a:r>
            <a:endParaRPr lang="en-US" sz="42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274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628652" y="986993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商品・サービスの内容</a:t>
            </a:r>
            <a:endParaRPr lang="en-US" sz="4000" dirty="0"/>
          </a:p>
        </p:txBody>
      </p:sp>
      <p:sp>
        <p:nvSpPr>
          <p:cNvPr id="9" name="角丸四角形 8"/>
          <p:cNvSpPr/>
          <p:nvPr userDrawn="1"/>
        </p:nvSpPr>
        <p:spPr>
          <a:xfrm>
            <a:off x="628652" y="1848321"/>
            <a:ext cx="7886700" cy="4501678"/>
          </a:xfrm>
          <a:prstGeom prst="roundRect">
            <a:avLst>
              <a:gd name="adj" fmla="val 9050"/>
            </a:avLst>
          </a:prstGeom>
          <a:noFill/>
          <a:ln w="508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041400" y="3036332"/>
            <a:ext cx="7035800" cy="2945368"/>
          </a:xfrm>
        </p:spPr>
        <p:txBody>
          <a:bodyPr anchor="t">
            <a:normAutofit/>
          </a:bodyPr>
          <a:lstStyle>
            <a:lvl1pPr marL="0" indent="0" algn="l">
              <a:buClr>
                <a:schemeClr val="accent1"/>
              </a:buClr>
              <a:buFontTx/>
              <a:buNone/>
              <a:defRPr sz="3600"/>
            </a:lvl1pPr>
            <a:lvl2pPr marL="457196" indent="0" algn="ctr">
              <a:buFontTx/>
              <a:buNone/>
              <a:defRPr sz="2400"/>
            </a:lvl2pPr>
            <a:lvl3pPr marL="914390" indent="0" algn="ctr">
              <a:buFontTx/>
              <a:buNone/>
              <a:defRPr sz="2400"/>
            </a:lvl3pPr>
            <a:lvl4pPr marL="1371584" indent="0" algn="ctr">
              <a:buFontTx/>
              <a:buNone/>
              <a:defRPr sz="2400"/>
            </a:lvl4pPr>
            <a:lvl5pPr marL="1828778" indent="0" algn="ctr">
              <a:buFontTx/>
              <a:buNone/>
              <a:defRPr sz="2400"/>
            </a:lvl5pPr>
          </a:lstStyle>
          <a:p>
            <a:pPr lvl="0"/>
            <a:r>
              <a:rPr kumimoji="1" lang="ja-JP" altLang="en-US" dirty="0"/>
              <a:t>商品・サービスの詳しい内容を入力してください。足りない場合はシートを増やして書きましょう。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958976" y="2002993"/>
            <a:ext cx="627697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200" dirty="0"/>
              <a:t>どんな</a:t>
            </a:r>
            <a:r>
              <a:rPr lang="ja-JP" altLang="en-US" sz="4200"/>
              <a:t>商品・サービスを</a:t>
            </a:r>
            <a:endParaRPr lang="en-US" sz="4200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2" y="2105451"/>
            <a:ext cx="660400" cy="520878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787400" y="1901393"/>
            <a:ext cx="7543800" cy="430530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FontTx/>
              <a:buNone/>
              <a:defRPr sz="4400"/>
            </a:lvl1pPr>
            <a:lvl2pPr marL="457196" indent="0" algn="ctr">
              <a:buFontTx/>
              <a:buNone/>
              <a:defRPr sz="2400"/>
            </a:lvl2pPr>
            <a:lvl3pPr marL="914390" indent="0" algn="ctr">
              <a:buFontTx/>
              <a:buNone/>
              <a:defRPr sz="2400"/>
            </a:lvl3pPr>
            <a:lvl4pPr marL="1371584" indent="0" algn="ctr">
              <a:buFontTx/>
              <a:buNone/>
              <a:defRPr sz="2400"/>
            </a:lvl4pPr>
            <a:lvl5pPr marL="1828778" indent="0" algn="ctr">
              <a:buFontTx/>
              <a:buNone/>
              <a:defRPr sz="2400"/>
            </a:lvl5pPr>
          </a:lstStyle>
          <a:p>
            <a:pPr lvl="0"/>
            <a:r>
              <a:rPr kumimoji="1" lang="ja-JP" altLang="en-US" dirty="0"/>
              <a:t>キャッチコピー（</a:t>
            </a:r>
            <a:r>
              <a:rPr kumimoji="1" lang="en-US" altLang="ja-JP" dirty="0"/>
              <a:t>PR</a:t>
            </a:r>
            <a:r>
              <a:rPr kumimoji="1" lang="ja-JP" altLang="en-US" dirty="0"/>
              <a:t>ポイント）を入力してください。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28652" y="1012393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>
                <a:solidFill>
                  <a:schemeClr val="accent4"/>
                </a:solidFill>
              </a:rPr>
              <a:t>キャッチコピー（</a:t>
            </a:r>
            <a:r>
              <a:rPr lang="en-US" altLang="ja-JP" sz="4400" dirty="0">
                <a:solidFill>
                  <a:schemeClr val="accent4"/>
                </a:solidFill>
              </a:rPr>
              <a:t>PR</a:t>
            </a:r>
            <a:r>
              <a:rPr lang="ja-JP" altLang="en-US" sz="4400" dirty="0">
                <a:solidFill>
                  <a:schemeClr val="accent4"/>
                </a:solidFill>
              </a:rPr>
              <a:t>ポイント）</a:t>
            </a:r>
            <a:endParaRPr lang="en-US" sz="44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723900" y="2400301"/>
            <a:ext cx="7404100" cy="3064142"/>
          </a:xfrm>
        </p:spPr>
        <p:txBody>
          <a:bodyPr lIns="0" tIns="0" rIns="0" bIns="0" anchor="ctr">
            <a:noAutofit/>
          </a:bodyPr>
          <a:lstStyle>
            <a:lvl1pPr marL="0" indent="0" algn="ctr">
              <a:buFontTx/>
              <a:buNone/>
              <a:defRPr sz="11000" b="1">
                <a:latin typeface="+mn-ea"/>
                <a:ea typeface="+mn-ea"/>
              </a:defRPr>
            </a:lvl1pPr>
            <a:lvl2pPr marL="457196" indent="0" algn="ctr">
              <a:buFontTx/>
              <a:buNone/>
              <a:defRPr sz="2400"/>
            </a:lvl2pPr>
            <a:lvl3pPr marL="914390" indent="0" algn="ctr">
              <a:buFontTx/>
              <a:buNone/>
              <a:defRPr sz="2400"/>
            </a:lvl3pPr>
            <a:lvl4pPr marL="1371584" indent="0" algn="ctr">
              <a:buFontTx/>
              <a:buNone/>
              <a:defRPr sz="2400"/>
            </a:lvl4pPr>
            <a:lvl5pPr marL="1828778" indent="0" algn="ctr">
              <a:buFontTx/>
              <a:buNone/>
              <a:defRPr sz="2400"/>
            </a:lvl5pPr>
          </a:lstStyle>
          <a:p>
            <a:pPr lvl="0"/>
            <a:r>
              <a:rPr kumimoji="1" lang="en-US" altLang="ja-JP"/>
              <a:t>0000</a:t>
            </a:r>
            <a:r>
              <a:rPr kumimoji="1" lang="ja-JP" altLang="en-US" dirty="0"/>
              <a:t>円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28652" y="1012393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>
                <a:solidFill>
                  <a:schemeClr val="accent3"/>
                </a:solidFill>
              </a:rPr>
              <a:t>価格（メイン商品の販売価格）</a:t>
            </a:r>
            <a:endParaRPr lang="en-US" sz="4400" dirty="0">
              <a:solidFill>
                <a:schemeClr val="accent3"/>
              </a:solidFill>
            </a:endParaRPr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5608635" y="913140"/>
            <a:ext cx="1101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spc="300">
                <a:solidFill>
                  <a:schemeClr val="accent3"/>
                </a:solidFill>
              </a:rPr>
              <a:t>はん</a:t>
            </a:r>
            <a:r>
              <a:rPr kumimoji="1" lang="en-US" altLang="ja-JP" sz="1200" b="1" spc="300" dirty="0">
                <a:solidFill>
                  <a:schemeClr val="accent3"/>
                </a:solidFill>
              </a:rPr>
              <a:t>  </a:t>
            </a:r>
            <a:r>
              <a:rPr kumimoji="1" lang="ja-JP" altLang="en-US" sz="1200" b="1" spc="300" dirty="0">
                <a:solidFill>
                  <a:schemeClr val="accent3"/>
                </a:solidFill>
              </a:rPr>
              <a:t>ばい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628652" y="1012393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>
                <a:solidFill>
                  <a:schemeClr val="accent2"/>
                </a:solidFill>
              </a:rPr>
              <a:t>事業の特徴</a:t>
            </a:r>
            <a:endParaRPr lang="en-US" altLang="ja-JP" sz="4400" dirty="0">
              <a:solidFill>
                <a:schemeClr val="accent2"/>
              </a:solidFill>
            </a:endParaRPr>
          </a:p>
        </p:txBody>
      </p:sp>
      <p:sp>
        <p:nvSpPr>
          <p:cNvPr id="3" name="角丸四角形 2"/>
          <p:cNvSpPr/>
          <p:nvPr userDrawn="1"/>
        </p:nvSpPr>
        <p:spPr>
          <a:xfrm>
            <a:off x="1098550" y="1952193"/>
            <a:ext cx="2025650" cy="2025650"/>
          </a:xfrm>
          <a:prstGeom prst="roundRect">
            <a:avLst/>
          </a:prstGeom>
          <a:noFill/>
          <a:ln w="25400">
            <a:solidFill>
              <a:schemeClr val="tx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0" name="角丸四角形 9"/>
          <p:cNvSpPr/>
          <p:nvPr userDrawn="1"/>
        </p:nvSpPr>
        <p:spPr>
          <a:xfrm>
            <a:off x="1098550" y="4188257"/>
            <a:ext cx="2025650" cy="2025650"/>
          </a:xfrm>
          <a:prstGeom prst="roundRect">
            <a:avLst/>
          </a:prstGeom>
          <a:noFill/>
          <a:ln w="25400">
            <a:solidFill>
              <a:schemeClr val="tx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1216025" y="3138957"/>
            <a:ext cx="1790700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2200" b="1" dirty="0"/>
              <a:t>生活に</a:t>
            </a:r>
            <a:endParaRPr kumimoji="1" lang="en-US" altLang="ja-JP" sz="2200" b="1" dirty="0"/>
          </a:p>
          <a:p>
            <a:pPr algn="ctr"/>
            <a:r>
              <a:rPr kumimoji="1" lang="ja-JP" altLang="en-US" sz="2200" b="1" dirty="0"/>
              <a:t>欠かせない</a:t>
            </a: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216025" y="5386858"/>
            <a:ext cx="1790700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2200" b="1" dirty="0"/>
              <a:t>生活を</a:t>
            </a:r>
            <a:endParaRPr kumimoji="1" lang="en-US" altLang="ja-JP" sz="2200" b="1" dirty="0"/>
          </a:p>
          <a:p>
            <a:pPr algn="ctr"/>
            <a:r>
              <a:rPr kumimoji="1" lang="ja-JP" altLang="en-US" sz="2200" b="1" dirty="0"/>
              <a:t>豊かにする</a:t>
            </a: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075" y="2109409"/>
            <a:ext cx="990600" cy="10033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5" y="4274070"/>
            <a:ext cx="1308100" cy="1003300"/>
          </a:xfrm>
          <a:prstGeom prst="rect">
            <a:avLst/>
          </a:prstGeom>
        </p:spPr>
      </p:pic>
      <p:sp>
        <p:nvSpPr>
          <p:cNvPr id="13" name="角丸四角形 12"/>
          <p:cNvSpPr/>
          <p:nvPr userDrawn="1"/>
        </p:nvSpPr>
        <p:spPr>
          <a:xfrm>
            <a:off x="3549650" y="1952193"/>
            <a:ext cx="2025650" cy="2025650"/>
          </a:xfrm>
          <a:prstGeom prst="roundRect">
            <a:avLst/>
          </a:prstGeom>
          <a:noFill/>
          <a:ln w="25400">
            <a:solidFill>
              <a:schemeClr val="tx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4" name="角丸四角形 13"/>
          <p:cNvSpPr/>
          <p:nvPr userDrawn="1"/>
        </p:nvSpPr>
        <p:spPr>
          <a:xfrm>
            <a:off x="3549650" y="4188257"/>
            <a:ext cx="2025650" cy="2025650"/>
          </a:xfrm>
          <a:prstGeom prst="roundRect">
            <a:avLst/>
          </a:prstGeom>
          <a:noFill/>
          <a:ln w="25400">
            <a:solidFill>
              <a:schemeClr val="tx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3667127" y="3164358"/>
            <a:ext cx="1790700" cy="64633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kumimoji="1" lang="ja-JP" altLang="en-US" sz="2400" b="1" dirty="0"/>
              <a:t>安価</a:t>
            </a: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3667127" y="5412258"/>
            <a:ext cx="1790700" cy="64633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kumimoji="1" lang="ja-JP" altLang="en-US" sz="2200" b="1" dirty="0"/>
              <a:t>高価・高級</a:t>
            </a:r>
          </a:p>
        </p:txBody>
      </p:sp>
      <p:sp>
        <p:nvSpPr>
          <p:cNvPr id="19" name="角丸四角形 18"/>
          <p:cNvSpPr/>
          <p:nvPr userDrawn="1"/>
        </p:nvSpPr>
        <p:spPr>
          <a:xfrm>
            <a:off x="5988050" y="1952193"/>
            <a:ext cx="2025650" cy="2025650"/>
          </a:xfrm>
          <a:prstGeom prst="roundRect">
            <a:avLst/>
          </a:prstGeom>
          <a:noFill/>
          <a:ln w="25400">
            <a:solidFill>
              <a:schemeClr val="tx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0" name="角丸四角形 19"/>
          <p:cNvSpPr/>
          <p:nvPr userDrawn="1"/>
        </p:nvSpPr>
        <p:spPr>
          <a:xfrm>
            <a:off x="5988050" y="4188257"/>
            <a:ext cx="2025650" cy="2025650"/>
          </a:xfrm>
          <a:prstGeom prst="roundRect">
            <a:avLst/>
          </a:prstGeom>
          <a:noFill/>
          <a:ln w="25400">
            <a:solidFill>
              <a:schemeClr val="tx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6105527" y="3164358"/>
            <a:ext cx="1790700" cy="64633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kumimoji="1" lang="ja-JP" altLang="en-US" sz="2400" b="1" dirty="0"/>
              <a:t>輸入</a:t>
            </a:r>
          </a:p>
        </p:txBody>
      </p:sp>
      <p:sp>
        <p:nvSpPr>
          <p:cNvPr id="22" name="テキスト ボックス 21"/>
          <p:cNvSpPr txBox="1"/>
          <p:nvPr userDrawn="1"/>
        </p:nvSpPr>
        <p:spPr>
          <a:xfrm>
            <a:off x="6105527" y="5412258"/>
            <a:ext cx="1790700" cy="64633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kumimoji="1" lang="ja-JP" altLang="en-US" sz="2400" b="1" dirty="0"/>
              <a:t>輸出</a:t>
            </a:r>
          </a:p>
        </p:txBody>
      </p:sp>
      <p:pic>
        <p:nvPicPr>
          <p:cNvPr id="25" name="図 2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275400"/>
            <a:ext cx="914400" cy="95250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275" y="4536046"/>
            <a:ext cx="1219200" cy="1016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377" y="2215898"/>
            <a:ext cx="889000" cy="1143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263" y="4478896"/>
            <a:ext cx="1447800" cy="1079500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 userDrawn="1"/>
        </p:nvSpPr>
        <p:spPr>
          <a:xfrm>
            <a:off x="4875450" y="904672"/>
            <a:ext cx="1220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spc="300" dirty="0">
                <a:solidFill>
                  <a:schemeClr val="accent2"/>
                </a:solidFill>
              </a:rPr>
              <a:t>とく</a:t>
            </a:r>
            <a:r>
              <a:rPr kumimoji="1" lang="en-US" altLang="ja-JP" sz="1200" b="1" spc="300" dirty="0">
                <a:solidFill>
                  <a:schemeClr val="accent2"/>
                </a:solidFill>
              </a:rPr>
              <a:t> </a:t>
            </a:r>
            <a:r>
              <a:rPr kumimoji="1" lang="ja-JP" altLang="en-US" sz="1200" b="1" spc="300" dirty="0">
                <a:solidFill>
                  <a:schemeClr val="accent2"/>
                </a:solidFill>
              </a:rPr>
              <a:t>ちょう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787400" y="1901393"/>
            <a:ext cx="7543800" cy="430530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FontTx/>
              <a:buNone/>
              <a:defRPr sz="4400"/>
            </a:lvl1pPr>
            <a:lvl2pPr marL="457196" indent="0" algn="ctr">
              <a:buFontTx/>
              <a:buNone/>
              <a:defRPr sz="2400"/>
            </a:lvl2pPr>
            <a:lvl3pPr marL="914390" indent="0" algn="ctr">
              <a:buFontTx/>
              <a:buNone/>
              <a:defRPr sz="2400"/>
            </a:lvl3pPr>
            <a:lvl4pPr marL="1371584" indent="0" algn="ctr">
              <a:buFontTx/>
              <a:buNone/>
              <a:defRPr sz="2400"/>
            </a:lvl4pPr>
            <a:lvl5pPr marL="1828778" indent="0" algn="ctr">
              <a:buFontTx/>
              <a:buNone/>
              <a:defRPr sz="2400"/>
            </a:lvl5pPr>
          </a:lstStyle>
          <a:p>
            <a:pPr lvl="0"/>
            <a:r>
              <a:rPr kumimoji="1" lang="ja-JP" altLang="en-US" dirty="0"/>
              <a:t>社会貢献への取り組み内容を入力してください。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28652" y="1012393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>
                <a:solidFill>
                  <a:schemeClr val="accent5"/>
                </a:solidFill>
              </a:rPr>
              <a:t>社会貢献</a:t>
            </a:r>
            <a:endParaRPr lang="en-US" sz="4400" dirty="0">
              <a:solidFill>
                <a:schemeClr val="accent5"/>
              </a:solidFill>
            </a:endParaRP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4584703" y="904672"/>
            <a:ext cx="1146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spc="300">
                <a:solidFill>
                  <a:schemeClr val="accent5"/>
                </a:solidFill>
              </a:rPr>
              <a:t>こう　けん</a:t>
            </a:r>
            <a:endParaRPr kumimoji="1" lang="ja-JP" altLang="en-US" sz="1200" b="1" spc="300" dirty="0">
              <a:solidFill>
                <a:schemeClr val="accent5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623050" y="615315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>
          <a:xfrm>
            <a:off x="266700" y="788989"/>
            <a:ext cx="8610600" cy="5845174"/>
          </a:xfrm>
          <a:prstGeom prst="roundRect">
            <a:avLst>
              <a:gd name="adj" fmla="val 390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96050" y="6178555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6EA9-E6E9-0341-8C09-478A6B5A825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角丸四角形 7"/>
          <p:cNvSpPr/>
          <p:nvPr userDrawn="1"/>
        </p:nvSpPr>
        <p:spPr>
          <a:xfrm>
            <a:off x="266700" y="223837"/>
            <a:ext cx="8610600" cy="423863"/>
          </a:xfrm>
          <a:prstGeom prst="roundRect">
            <a:avLst>
              <a:gd name="adj" fmla="val 4495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r>
              <a:rPr kumimoji="1" lang="ja-JP" altLang="en-US" sz="1800" b="1" dirty="0">
                <a:solidFill>
                  <a:schemeClr val="bg1"/>
                </a:solidFill>
              </a:rPr>
              <a:t>プレゼンテーションシート</a:t>
            </a:r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</p:sldLayoutIdLst>
  <p:hf hdr="0" ftr="0" dt="0"/>
  <p:txStyles>
    <p:titleStyle>
      <a:lvl1pPr algn="ctr" defTabSz="914390" rtl="0" eaLnBrk="1" latinLnBrk="0" hangingPunct="1">
        <a:lnSpc>
          <a:spcPct val="90000"/>
        </a:lnSpc>
        <a:spcBef>
          <a:spcPct val="0"/>
        </a:spcBef>
        <a:buNone/>
        <a:defRPr kumimoji="1"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ctr" defTabSz="914390" rtl="0" eaLnBrk="1" latinLnBrk="0" hangingPunct="1">
        <a:lnSpc>
          <a:spcPct val="120000"/>
        </a:lnSpc>
        <a:spcBef>
          <a:spcPts val="1000"/>
        </a:spcBef>
        <a:spcAft>
          <a:spcPts val="0"/>
        </a:spcAft>
        <a:buFontTx/>
        <a:buNone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indent="0" algn="ctr" defTabSz="914390" rtl="0" eaLnBrk="1" latinLnBrk="0" hangingPunct="1">
        <a:lnSpc>
          <a:spcPct val="120000"/>
        </a:lnSpc>
        <a:spcBef>
          <a:spcPts val="500"/>
        </a:spcBef>
        <a:spcAft>
          <a:spcPts val="0"/>
        </a:spcAft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0" indent="0" algn="ctr" defTabSz="914390" rtl="0" eaLnBrk="1" latinLnBrk="0" hangingPunct="1">
        <a:lnSpc>
          <a:spcPct val="120000"/>
        </a:lnSpc>
        <a:spcBef>
          <a:spcPts val="500"/>
        </a:spcBef>
        <a:spcAft>
          <a:spcPts val="0"/>
        </a:spcAft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4" indent="0" algn="ctr" defTabSz="914390" rtl="0" eaLnBrk="1" latinLnBrk="0" hangingPunct="1">
        <a:lnSpc>
          <a:spcPct val="120000"/>
        </a:lnSpc>
        <a:spcBef>
          <a:spcPts val="500"/>
        </a:spcBef>
        <a:spcAft>
          <a:spcPts val="0"/>
        </a:spcAft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8" indent="0" algn="ctr" defTabSz="914390" rtl="0" eaLnBrk="1" latinLnBrk="0" hangingPunct="1">
        <a:lnSpc>
          <a:spcPct val="120000"/>
        </a:lnSpc>
        <a:spcBef>
          <a:spcPts val="500"/>
        </a:spcBef>
        <a:spcAft>
          <a:spcPts val="0"/>
        </a:spcAft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1" indent="-228596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6" indent="-228596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0" indent="-228596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5" indent="-228596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0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4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4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9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3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6EA9-E6E9-0341-8C09-478A6B5A825B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938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D816EA9-E6E9-0341-8C09-478A6B5A825B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268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D816EA9-E6E9-0341-8C09-478A6B5A825B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180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D816EA9-E6E9-0341-8C09-478A6B5A825B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865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D816EA9-E6E9-0341-8C09-478A6B5A825B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40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D816EA9-E6E9-0341-8C09-478A6B5A825B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275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6EA9-E6E9-0341-8C09-478A6B5A825B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459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D816EA9-E6E9-0341-8C09-478A6B5A825B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7689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06342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ミスターXからの挑戦状">
      <a:dk1>
        <a:srgbClr val="353534"/>
      </a:dk1>
      <a:lt1>
        <a:srgbClr val="FFFFFF"/>
      </a:lt1>
      <a:dk2>
        <a:srgbClr val="3C1601"/>
      </a:dk2>
      <a:lt2>
        <a:srgbClr val="E5DDC6"/>
      </a:lt2>
      <a:accent1>
        <a:srgbClr val="0D57A7"/>
      </a:accent1>
      <a:accent2>
        <a:srgbClr val="009E38"/>
      </a:accent2>
      <a:accent3>
        <a:srgbClr val="9F9122"/>
      </a:accent3>
      <a:accent4>
        <a:srgbClr val="B84189"/>
      </a:accent4>
      <a:accent5>
        <a:srgbClr val="006FBC"/>
      </a:accent5>
      <a:accent6>
        <a:srgbClr val="D54F2F"/>
      </a:accent6>
      <a:hlink>
        <a:srgbClr val="23B5D3"/>
      </a:hlink>
      <a:folHlink>
        <a:srgbClr val="1B28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画面に合わせる (4:3)</PresentationFormat>
  <Paragraphs>9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Yu Gothic</vt:lpstr>
      <vt:lpstr>Arial</vt:lpstr>
      <vt:lpstr>Calibri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2019-03-22T08:28:17Z</dcterms:created>
  <dcterms:modified xsi:type="dcterms:W3CDTF">2024-06-05T04:30:27Z</dcterms:modified>
</cp:coreProperties>
</file>