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33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11615F9-53AC-4C9A-9463-2FBE23CE5C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B1C74CF-E4C7-43B9-956A-FC6692C704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797666-C45C-4CDD-96CB-15E3B3B27B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D2954E-0B2E-43E5-AB19-6193095232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D6033F-0C2B-4EA6-8DC7-78367D9D9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579C68-9F03-4D4D-89F1-56885539BA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8BF1E6D-D93A-4ED5-B809-3830A8C51B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9CA45A-9A8D-4C68-9DF7-540BF962D47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9993079-7DFA-452C-A72A-2D24A58306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D9BD7E3-8C16-4E81-B764-6F88E23A31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6C26FA0-EDA6-4AB6-8B06-2B48B19FCE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0D265-9496-4A85-9647-861EFED355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3CD80E-1AC0-4B27-86BB-173214081B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E99BDC-DB46-4B37-8E21-EA340633AE0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C7A975-6514-4DD3-8F31-949FF7D9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6F6016F-5CC5-4158-8EE4-75C301D5F6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4B7660-056E-4A0C-A3A6-5C7FAB79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7E4280-72E1-4657-939B-EA0A379A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0ACD19F-13CC-4D75-8D4B-C076881C3D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624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0E0E07-353D-4CC2-8757-90D9321FF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4068A2-E4D8-42EB-8B45-5F8CF21E9A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2CA6CB-5132-43F7-97FF-69946B1D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90C78E-FCE7-49BA-A2AF-9E62F8B6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9BA9BC-C407-498C-9614-7B607DAA86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940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563EA2-76AC-4384-97AD-D3F74BCA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C94598-A0AA-4983-B7D5-473CC097FCF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69EB2-6674-4F6D-9AAD-A3BA601F8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A8662-58B0-4B31-ADFB-3ABF72D6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B4BB6F-FD63-4B8A-AC12-7F557A5A12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02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F1FDE2-CE7F-4542-BA61-B4E6C7039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4FE123-A194-4C22-8A4B-076B5EA372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24CF44-8582-4C2E-92D7-1C4BAA4D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D8648B-99D1-4ABC-8B74-F040DA12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4B451E-E10E-47EB-87CF-762D685D7A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312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7C2C56-4CA9-4775-B1CE-7FD2D166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B8141F-D8E3-4A94-988E-F126F78C8A0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E6965-9727-4117-8AA7-A4F171F1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358E9-9EAC-42EE-954B-3368821C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BF0CF4-C462-4BC1-829B-57D7AA5A89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DFD12B-FAB5-4C16-B2B1-D844FF36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C45628-26D1-487D-B981-4DC353B5EDF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97A224-F87A-4F49-B526-B78087CC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23B8E-19B7-4201-9B6B-92B03EDF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DEBD638-D6D7-461F-AF4C-31358389A8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0703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2568B2-0270-43EB-ABF7-123CBDE5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8ED39B-5159-423B-80AC-0047B3B130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E201F5-4FA8-4E69-8C58-79C0A2C25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00CBDF-22CA-484F-9EA6-29CF7937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4F8EEB-8DA3-4B6A-9EC1-6FB6F54B55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6160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8B0E53-FB25-43C1-BA3A-88E1DC220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E9599C-69E6-41D7-9654-3882A75639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708DB1-2164-47B2-87EA-2238607B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BE79242-DC9D-4B13-B9BA-D451D477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A457EF-EBD7-4D9C-91BC-A6F2FD00E7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6194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4EB721-FB58-48C8-92F9-22A75FE9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62AFB62-E764-4435-AEB8-705212DEDD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8F178F-FDE9-4487-B616-8A07777C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8F046F-D716-4858-9A47-8FEF2F0D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85B298F-E4F9-4033-9F84-8941DE5B17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563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FADF43-6843-499E-8CBE-3FE62361F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7CC782-43F7-47AA-935E-5CE5D61BBF4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57CD29-A211-47D2-9213-9A556350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703EFA-DE23-4F3B-BFF9-E1C1169B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DFF1CE-3670-470B-B296-210ED4F820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770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4E8EB6-3C1D-42E2-B782-BD6DBF2A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BB79DF-9BF6-43E8-9654-353BB352A29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E5101E-A86E-4A99-BB51-A6B1CE564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36C04A-C7D8-4B82-A611-624DBC6B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BF1EA1A-751D-46C4-925E-DEE0CDF4C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2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E5C5A-39C6-4E42-AF58-83AA151E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91A609E-D63F-4F2B-995C-D42430D70C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279ECC-3DFD-40DE-9924-DAEF01F5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0F515-088C-4681-A9EF-18394724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0A6C1C-9C87-4B11-999B-391EF7E6E6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1004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ECDC74-6C74-4127-BD56-A28BABE1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D483A1-534A-47C4-9CC3-748BC9A3B24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E16595-7596-4F57-AADD-9B7CC452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6167E0-CBCD-40D9-A891-1A47478DD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9EE27E-C026-40BA-B32D-D0D3A3A082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5959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B2F675-874B-4E8D-A7F0-6D70FF9A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7EF9AF-9CAB-4CE8-9C42-63937388720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01CAE5-C063-4717-9472-D6C06F5C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9BBD9A-8919-42E0-BECE-DF65C2E5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72DE4F-A1D9-4283-BC0E-FB7AA48FEB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9877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FD442F-7488-409F-94F0-1A080135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C8BAD9-35BE-4EF3-BB7D-5D5B99E5B2B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44C5F7-8D81-4ED7-97DA-8D4DB6D4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42FD91-C1F9-4D61-B3AB-8001CC3C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5C1FC8-8286-4316-B80D-423EF3BE43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821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344E7E-3DAC-4BA7-84F6-A91A168E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5AB949-FAD6-4878-A837-7C1459DBDF4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0BAEF3-07F3-4F04-8468-64668352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3A0C24-60B9-4E09-9039-3E1D8714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D9865F-72D2-4617-8901-43ED57052B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0166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5245B4-C818-4BA4-8052-4B673A49F3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6B8878-8D7D-45B6-B412-F3A8E3BF718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06CFFF-E6A8-433E-B379-6DDBD45B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C6AB-7ED1-4E2B-8F16-662811CA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5EFE494-31D6-4170-A380-1013EB5462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28845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8C37B5-46D5-469C-8FB9-04D9EDDB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BD3C1B8-782A-4D6E-9110-002DB232F5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17333-DE01-43D4-A03E-259BD78F5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BBD7CB-74D4-4EAF-BEF7-176593DF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95A060-8204-4F9A-A3FD-7D8654496B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5237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40F828-6B2B-4CE2-B971-A89BFE27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A8244E-56C7-40C1-941A-A66EA4ADB2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38AE72-4A3A-45FC-A3B6-A879C5E6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30AB2A-EB77-49D8-94F4-FB2C67E5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661B1E-B317-4E89-A4E0-E6405D2845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6769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D3717C-1590-4053-A039-1DD302BC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ACB437-75DE-42AC-9F55-0A9F8FF034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4EA0F38-9B02-4B0F-87C0-D896AE57C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F4F6B6-E298-496F-ABA8-7F6E6D90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6DC659-01C7-49FC-899B-1B582D1DBE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8990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AB73B7-1B4A-4C0C-B834-2099F8C0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8033E2-FD91-4B03-9B82-436CE0AF3F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04966E-AD15-4E83-A8E4-27F796C1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1498BC1-81CE-4B8E-82AA-7F60A81A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7C43032-2B14-44BC-A21F-7E6D6512D9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381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2DAAC43-09FA-4CFB-BB57-81969615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A1C51B-9461-4182-9E38-576411485FE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223BC2-EC53-47BF-9F4B-80F10DF20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4101DD-0D31-4FAB-A2E4-172AAA7A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DFFCD7F-44B0-442A-A6E5-42740EC9ED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38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2797EC-CE06-432D-A201-D506FF10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A7929B-CE9F-48EC-8E8A-5AEF350616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0AC1A0-0F46-4648-9F85-D2FCC5B5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B7C0FF-C9AC-4705-914A-BB2D8130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FC302A-B425-4CE3-A351-B113F40110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36969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DB4DE0-87D4-4B99-8634-F7547930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10701C-6C03-4193-A34C-F331C790FF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A88EA3-F4F5-4572-8C3C-8AA9C6B5C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A467C2-320B-4024-9524-07486F6B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710F08C-CA47-4C31-927E-8661F939F7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8987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7644DC-FD5A-4BBE-BEF2-06D340F7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D5DA7A-5B97-4DBD-A832-3D4B3AEEAE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106656-9558-4DDE-A6BF-DF9C08922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8C394-7736-4D46-82D9-3636623C6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2AE5074-2010-434F-B111-63777839B1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94827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8E6170-7AE7-4348-B0A3-8B452AF5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4FD3CF-C5CF-4675-89F5-AED5A73687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87235-DA49-4511-9ECB-389440D3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1111D0-C8A7-4ECB-B81A-A5B1C8CA1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364B9B-6A6E-45E7-9EA5-A3160C34D8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68226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4BB94-1889-4D3F-9A16-4631243E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559978-8410-4C77-B97C-BBBDE8C18F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32312D-650F-41E6-A909-BE32140D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D875AB-0C73-4E88-9E24-782C5BCF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CB2F17-4086-4F27-98B9-FF4AE648EF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8107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FEB4C4-12AB-4B69-95E8-7BD39CFE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947AFC9-34D3-40E1-80F1-9C3F427F57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D362E2-14D1-4A32-B3C9-555D05F1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F68D51-7AF4-4BB5-AAC6-D8A26F3D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4475FA-ED73-42F1-BA2A-FE671A95C3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41812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379DE4-E63E-4C86-B319-07661072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3C67B1-74DA-44DD-BC36-620131EE1C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7EF7E7-A7F3-4223-84E0-F53E0CE0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DC983-67F8-45AA-ABAF-8B45FC619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29CE5D-5CA5-44AE-A60E-A654477924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2448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3F9A8-197D-44FE-A220-9F985EA0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5E74ADF-7FFF-4ED8-B717-9B1396A56C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39CBE5-24BB-4C3D-AE45-2E3DD02C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1CE474-0331-4A5A-BAD8-92675318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991722-3CBE-44C3-B74B-B6BA0F9BC7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18791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4AF376-48D8-4BEB-B1ED-0192436F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113D2F-22F1-45C1-91F4-F03BEA02EF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9212F8-EDBE-44E3-AE65-75590CBA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7B0B29-18E4-4D6F-B14C-234E82D3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59C2D5-9CD5-40D3-B45D-322EECFA70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25904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9B20CB-A249-4DFA-AB7C-4965C374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1D099E-200A-4E4C-8029-3250C88E49E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E16087-00A5-4B95-8A8C-E47DE05C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6A8BD5-A804-4C54-922A-471191BE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4574A1-EB7B-4191-9D77-E7F0FFBD72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3100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D1A5C4-3DAF-4B06-A939-89689589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1ABF8B-DA2E-4F8D-AA22-DF5D9D0CD9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A33697-BD61-49B2-8641-C871634C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1EA950-50AB-493B-A3AE-E4B4712E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E45D3B-14AF-4797-8B2F-34653796A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53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F5165F-BF91-4D5A-96F1-BA64A331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FBCB5F-5B1B-4C98-B205-25ECF1D1CB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AE1F45-8CB6-42F3-A429-20E196DC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C97134-C33E-4AA6-92EB-D598FE0A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440C73-F33C-46CF-9729-22D06B7817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56203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A435C7-2096-4E71-BC41-E0205AE7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096E4F-24D2-45E7-B49B-C803AFBF9A5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9550C8-2897-4A8C-91A0-56F766B3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F5BC7D-7992-4D56-A949-09E6797B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A0904E-04DF-452D-A452-A3850E7B8B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5405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40D9C8-0AD4-40A4-B7F0-69C888CD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518C9C-C958-46CF-B33A-BE94F4BA689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85910D-5E4B-4761-AC0D-AAA8B53A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4C08CF-9CBB-457A-8388-00CE1CCA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89ABD43-FD2B-4227-B495-30798AAF77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8076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F52FFD-C00C-4DFE-996C-149E0C56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28AE892-754D-4908-8962-2ECBC8D9B0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8B4A22-AE59-4302-9D70-DF0217D7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BE9077-732C-444D-9AB8-EF8F8371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7ECC27-1018-472A-B708-881A2ECFA4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0382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1F73F5-7D9C-48E9-973F-DA6D3746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D4D54D-6E6B-4C65-8EC8-9DF7B1D53B1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B4B21D-D9B5-42A0-92E9-6C3D33A7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0B8E8C-EF27-4450-B441-A3D5BC06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8B43440-419D-4B90-A6C0-125A1CB8DD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5804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092051-F00D-4C65-B412-F5029AD5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8306EE-D95D-47A3-A4A6-F9B5D8D3D97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9390E9-A321-4091-962F-AB2D7664E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F7BDA-C92E-48E3-82F0-AD22F7C9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F2A1ABF-9567-4741-9E67-A86EDC96B0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9001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1AB30-62B4-46D3-B10B-B84FB4D3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14AD872-AC16-41BF-B4EF-34E46E0F16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59BC2A-1F9A-49E5-9782-B32ADF44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9A2DC9-58DC-43F9-8430-FDF37E545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F630B53-B9E4-4802-B84E-B74C311A34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30427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F75AAA-7FBB-4AF9-82E1-FA10C05EF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F285E9-AC88-46C8-B700-331F0D8336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455F8-6286-4BAE-B223-2255B83C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33AC30-6A1D-446C-9DEB-65F7DE83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22E6FB5-1151-482D-8B6D-214B2C55BA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69726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49E791-DB1E-4E69-AA66-7D837AF3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6439E2-EDFF-4181-8C94-051550CB01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120B16-CED2-4ED9-9FB8-46263B9D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3EE7AB-6401-4624-B2DE-991B950EF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C35BCCB-4324-40FC-9963-B64CC6ACFA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5872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558428-CEF3-404C-A07F-5A8EDFA190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CB52EE-7822-4207-8456-F3C9ABF7DF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643F7A-45C1-4CCF-95C1-309A9561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4D7246-2F02-48DE-8E8D-60E676E0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F7F15CA-F7B1-4E5D-B05B-B92B252B23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8266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9A304F-5E37-4940-8187-FE33BEDA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6F64A0-696B-4429-92CC-70757053A8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0CD3E2-6101-475A-955B-629C1AEE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E35963-194D-4C9C-B88D-A8B5D07D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BCE27D3-388F-4D41-8C99-4D0C97834E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785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085CDC-DB80-48F9-B0DA-4AF6CC50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0E02BCA-E843-4E25-B8A8-D4DCE0665E4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D25AFEA-2391-4E6F-9DFE-CCBC1DB6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6538A8-1711-4406-B59E-97556375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6FBA8D-990C-4D05-9055-53946D266A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68920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07B9B0-B8BC-486C-93B1-0A860504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D563D3-D2C6-4944-8145-9BE1893024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9A4E76-49FA-43D6-9CA8-9805FE91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B1F8C2-0902-417F-9656-8F3EDEC1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2AF4957-0D57-4D95-9B5D-AA50E5EF78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4532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EF1875F-24DE-4EB0-9482-D773A6C9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99E1E0-CA82-43B6-A751-42FD8CE516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B6D8B6-F5AA-4359-829E-48F84737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6D7044-C613-4E50-A50D-B0525FCAC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B03CF14-15EA-4C62-AC56-C46BD2CE24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74797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2F97B5-5DA2-4757-9EBD-EDA8EC64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66ACB5-14EE-40C2-8F4F-0ED18F46A97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99F999-EC17-4F42-BFC5-065B1AC7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8CCDC7-87F3-4D2F-8FAD-F3D0F6C3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C2BC2BA-3B87-4E5C-903D-2C5DAC10DA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2049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6C9E3C-9AA6-44C5-9DF8-0490D8A4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FEC1AF-58EA-4543-867A-6A72D44853C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2E37F7-03C8-42BF-B8A7-FA41D2B23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6C0CAE-9E7A-45AD-BD82-AD69AD76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C77E264-28AD-4752-A3F0-5CF72986FE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0831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7C6D26-0DCF-44B0-AE5A-3EE63CAD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9D73F2-A745-464A-A0DF-8D8C2A50529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491DB2-7964-4263-8A68-1EFF110FB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AC7364-B3B2-4997-AB4A-0A9205D0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A28485D-892F-4653-ACD3-317D05BA1F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3926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ED5597-3B78-4D3D-B26B-35A6AE98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3C9713-4B84-4406-88FC-FD0777F654A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EB0FEE-E754-433B-9E12-F4941953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D5161-5E32-48B9-A559-71233401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B83826D-06B5-48C1-8716-9623B30FDF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1985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C87C36-E7E8-4229-84A8-4888BA9F02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A203CB-3545-4B7A-9588-A0A43F1705E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BEEB44-5C51-4E12-B7A0-EC00D2979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5D7678-C6C4-48E5-84B9-5560ED09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BEBCEFF-FBA7-4D6B-801C-835AB4D3E5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79146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51185-8BA0-43E6-BCF5-3D2DCC9C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5238AA-6ED7-447E-9FBB-7C71E01FFA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F385F6-A083-4077-977D-A41336EE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8E3940-9611-41D7-9B1B-E5D35B91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6364C9-AB53-455E-B4A7-B1E3A4952F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70385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654781-44DC-4897-8742-ABBC068A8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68A2A4-32A3-4DBB-8F38-33E702DBA40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121209-30B8-4F82-A806-228D2E58D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592635-96CE-4CB6-B48C-1D037B6B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6C05B62-12EB-48EB-ACF8-95420B06C7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2762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622F70-C96F-4C44-9407-67F35C82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008945-D005-4324-A3AF-E5614042B8B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15FEE1-47E3-4711-B04E-5AFB08FE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B0216-575D-4480-BF7D-EE4A09B5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083033-A0BC-4ABB-9047-D13E732FE4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414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DA5E34-33EE-45FB-A2BD-E2D6105A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823D32-7C6F-4947-9F14-ECC142843B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F99610-66BB-478F-86E9-E7631A29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D7B91B-04EC-4A3A-BBBD-B5BB7417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B15354-B2F6-4B5F-BBB1-1176313280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99768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27D72F8-BF3D-4E8F-B735-F9DFFB74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109D4E-FC88-4DAB-8CA7-5683C5EDD8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B9C582-BCBB-40B6-A2ED-CFA5D2DF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69B55C-B94D-4EAF-8CD2-3FD52043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1BBB984-FF7C-4FD6-A750-C20F1702D1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97434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E0382D-89D3-4DBD-B3BA-3FB0167E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E232F9-75DC-42B6-A18F-5385B6C2B1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0A6447-904F-4921-8156-56988B56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D29A03-96C8-4D44-B70D-0736CED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04D9C84-0907-4C3E-835A-C89E504A90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57003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B61B6F-4BDF-4415-9F43-268ECADFC1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EB722D-23FD-4AC5-98E2-7C9E4CE7286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DB9825-6B69-4C78-8D94-A05D3CA7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CDC43C-C036-43E3-A668-B3E2C71F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075F265-0912-49F8-BDAB-9109F13705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0481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1CC5EE-3D1D-4DBD-8EC8-A0C11C50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9CB777-3F89-439E-A113-A681AA635C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05F76-B417-4093-AF62-2890E554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80FA19-B62F-4B4C-8C1E-EE88AF24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E2E54EA-D3EF-4944-A8CF-5709F2CA1D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20809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9F24AD-1ECC-44EE-90E6-0C8A742A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FFB49C-E29C-4925-B00D-B571C281E9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504811-724C-489D-8DFC-B9970534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31DED6-CDCC-4928-B601-C1C07492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8C02D25-8221-480F-BEBD-6F46A535C7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06187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F953D-9265-4600-B203-7F163EC2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3F3FA2-4030-4F29-AAC1-2BF4DC9786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81E9B-93AC-4F90-B54F-B710CBE4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909C7-FD50-4272-98D0-68A0518C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887125-C53A-4A33-ADE1-0C9F085435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029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AB9C6-2205-455E-BD9C-6C4955ED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B13424-8DA3-4C9E-98D8-390BCC3876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F52B0-2781-4219-821E-4A24A96D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DEEC13-9D30-47DE-AA26-F83719FF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9861A6D-C866-4B45-80BF-05A3EF38BF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72863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2C153D-CA88-4B9B-AAB4-6EEF25360F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30A104-E3FA-4D34-8166-98C14A8D27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8D8233-A826-4F6C-8A73-5822F921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56167E-E4FC-4375-9B26-BC50BC2F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3432721-A9BB-4424-B70F-5E637E296A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2714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335C11-159C-43F8-8947-B168C83B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C76A96-90DD-43D3-B146-A7954F1298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037167-D39C-4660-A535-45C8CB93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466E69-C96E-41DD-8EDB-27E31E44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031855C-9E48-446F-A536-A7F808E4A9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21289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41472-C149-4DD7-A1E2-191DEF6CE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929BAB-F1FF-4E28-B09F-39721C8E0B6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032DF-C665-4982-B1DF-5E0A897A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74335-D1E0-4234-B4A9-77762BBB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8C5EE62-3F14-47B6-ADB7-3F8B5A1513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69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ED5B68-9E5E-4CEE-8B80-5D7B1D4F21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0651DB-EF74-4C6E-A42F-818AD736EA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C16E34-2366-4E9F-A32D-7EEB82B7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7BE458-C845-43D1-9CBA-841EF525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E47032B-0A30-49A2-AEAC-0E1F86669C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16769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DA9A87-3772-4536-BE04-B24774B4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BE6845-2DC8-4BF9-9D45-A28E5779C54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9202E7-058D-4A5F-989E-431537C9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91F828-10B3-47F7-9AB3-0421E545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CF1107F-0B94-47E6-BFB1-EAAB13F3DB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3306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8A86AE-AE44-4E1B-A7B3-6F9DA1A7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82101D-9089-4219-AE0A-73896EE0D55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7869B4-C129-4C33-ABA4-306B13F8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1E6B4C-B0D9-4AE5-9836-681A5F5F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7DFA44-54CE-4637-BCA0-831DE7386C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10829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C3960D-24D2-4F10-8A52-5E0538C9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8DBA0D-8582-4108-9305-CBAECF100A6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CCE214-E7F5-414D-AA15-A47D7BF8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4925DF-CF99-485D-A1EB-BB78E3CA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876B895-EA40-4B45-839C-8A5C28AA58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652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286EB1-BFC9-48E2-A794-717C242E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136A89-C163-45A0-AC3F-958629C60CD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CF0258E-2C34-478B-992E-A22439CB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8FAEA2-7958-47FB-9481-0CF0C8D7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4360DE3-92E6-47D3-959D-3D5DDE1128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928845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02AF30-53F3-4022-BA32-81246715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EE51AA-0118-437D-ADB5-9D81A28C16E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66AB64-CB1F-48D2-AE6A-36C8E226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0640B-9091-4C46-BEA6-BE3AF9B9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3B5A7AA-C49E-4574-A820-7FD48EE58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16711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2FC3D7-48A3-49EF-9CCA-A0C575D1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B648E6-1A3B-43EF-A9D4-17879299248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6FADFE-26E5-4D12-A3B1-14BDF9F8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A3BBA8-C003-4DEC-9712-F93648928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36C988-FA67-4B55-A028-4793EA0D41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159455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72ABA8-CF47-49C8-9DD6-2F50E0E1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3E3D02-AAFA-499D-928B-5E5D3B78452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61F4B-9497-4EFB-B1A6-758BA5253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5575E3-E28E-4766-8702-722F5EA7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D0DB2B5-2A89-4DB1-B3EA-A2D8FB2A08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58601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F01A6D-9A29-4FB6-A1FC-560430CE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1C48DD-3D29-47A6-85BB-E142B54016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00D83-AAC3-4EE5-AB88-BC654B56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A7B010-59D4-4345-833A-81AEAA13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5A09ED5-F22B-4922-BED1-CD9A20F643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487063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7D88F-2B03-4494-8ECB-A787CD4F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0D655B-FF7A-456B-B374-45B26C8B0E4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1CC5E-9938-4B63-93FD-B1F7DE9B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1A77DE-0C99-4202-8C77-3488E525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64D1A1E-B3EB-4510-BFCC-9C5E5DFFAC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71302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02645A-BB26-4967-BCC4-F2707B8D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7A61EB-C0BF-4C9A-8F16-E7012BF3B40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B5A4E-D558-4FB1-A199-1D3A21A3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292D30-260F-4E3C-8ED1-6F520709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404FBF0-F7E3-453F-BD4E-AB72C9906D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73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6EBDAB-526C-45E0-97C6-645FA987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28D2F2-5103-475D-9804-C4E69EF267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044122-BEBA-4453-BC21-38BE6D61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452BE7-3028-457C-A2B8-8498CBEA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DB276C-90A6-403E-A057-68B30D1696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3129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1C18A-2789-4A36-9455-ED180FB9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D9F856-A8F5-4718-A455-EBF1D75F5F5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EB7EF7-B818-4CFB-A154-CAAA08E3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2AF2E5-DE7B-48AA-9FED-51A9D928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5AAD33B-F9EB-45B5-968C-7766253922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380189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55E3A2-ED03-45A3-B978-E86FB9DF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1C5FA3-818F-432B-9502-964FC14299D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9F9CFD-5351-47DD-A498-9B36B58A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F883C2-6589-4A4C-B2BF-BCBD65B2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3A6B24B-445B-4F6B-9C0B-B0259B8C2D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24163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415873-626C-4A26-89C2-F480583E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3FB1F7-6AE3-401B-B9FF-90878A92B9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C83F36-BD3F-4961-A4EC-270470EE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4C51FA-24D6-42FD-89B5-7E1C56C9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F183ADA-6F12-47D6-8F0D-AA56192FB7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604085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83208D-4B89-4B6A-9A2C-630FCB94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A7D34B-5370-4B55-89F6-BF06C2EB10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9BAC7D-EBFB-461F-A968-E723C685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668DC0-7306-4592-B4A3-E4FE0E98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D88D114-A6BE-4FA0-B1F4-C84207C81B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06329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1CF419-AA54-4247-A5C7-FD39A7B9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7084F1-DF5E-4F8B-A806-0C0102EE890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328F8-1F1A-48A2-9564-7835BAD6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279F17-E766-41E3-BDEF-3333642E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0D5632E-0817-4A7A-B176-2A1AA2A4C3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9507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DFCEBE-D01D-47FA-B62D-F1F9E546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5E6E7C5-2AB3-48FD-9C8D-AF7F22C9C9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9DB2B0-19B7-46BE-9CAE-36833571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42D3DD-C44D-4FEF-AEEE-B8253A55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2A73A4-DACF-4856-871A-8706D83E42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03653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35D672-C426-4E0E-8592-A2FD0A44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335A15-3043-4749-B782-BF21FD6784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47A7EC-9365-4579-BC18-E06781CE1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B6C9C1-1F37-44DA-8365-734A8C2C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F3E41F-A779-4C39-8FFF-F29E2EDE57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94229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F7DF4-3F56-40D3-839D-DBC61F43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F7AC98-CFF6-4765-B4D2-CBBC2443B2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498061-4F24-4FA6-B21A-BA8C4F98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53B67B-6F24-4229-92A4-2CCFD4C8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AD742C5-1C11-49AD-8941-AC4900234C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584023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1C1C1-6F7E-4871-BF94-7F1B5497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C6D068-03E2-4F23-8590-FD348BDB8C8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0A46C7-9F44-42DF-BA65-2CA0B7CA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590466-D07A-4773-A457-21327DCC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F20B5E-F553-4467-B33E-D067A5FB3F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458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7361BD-3FEF-46C7-A979-EAE7BE99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C39911-2093-40AA-A667-F5D8CBBA12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A41F17-0F7A-4593-B833-79914927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C73E92-8C76-4730-B294-A592BA31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A9BF61-8C20-428E-90FA-7929B9144E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930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85A3F2D-51A1-4189-A433-1C5525919CA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54" r:id="rId1"/>
    <p:sldLayoutId id="2147491655" r:id="rId2"/>
    <p:sldLayoutId id="2147491656" r:id="rId3"/>
    <p:sldLayoutId id="2147491657" r:id="rId4"/>
    <p:sldLayoutId id="2147491658" r:id="rId5"/>
    <p:sldLayoutId id="2147491659" r:id="rId6"/>
    <p:sldLayoutId id="2147491660" r:id="rId7"/>
    <p:sldLayoutId id="2147491661" r:id="rId8"/>
    <p:sldLayoutId id="2147491662" r:id="rId9"/>
    <p:sldLayoutId id="2147491663" r:id="rId10"/>
    <p:sldLayoutId id="21474916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DD58C1DB-D02F-4DFF-AD9F-DBED5F5B2DB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65" r:id="rId1"/>
    <p:sldLayoutId id="2147491666" r:id="rId2"/>
    <p:sldLayoutId id="2147491667" r:id="rId3"/>
    <p:sldLayoutId id="2147491668" r:id="rId4"/>
    <p:sldLayoutId id="2147491669" r:id="rId5"/>
    <p:sldLayoutId id="2147491670" r:id="rId6"/>
    <p:sldLayoutId id="2147491671" r:id="rId7"/>
    <p:sldLayoutId id="2147491672" r:id="rId8"/>
    <p:sldLayoutId id="2147491673" r:id="rId9"/>
    <p:sldLayoutId id="2147491674" r:id="rId10"/>
    <p:sldLayoutId id="21474916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30762040-C733-4F0D-AA98-2EC2FCC778C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76" r:id="rId1"/>
    <p:sldLayoutId id="2147491677" r:id="rId2"/>
    <p:sldLayoutId id="2147491678" r:id="rId3"/>
    <p:sldLayoutId id="2147491679" r:id="rId4"/>
    <p:sldLayoutId id="2147491680" r:id="rId5"/>
    <p:sldLayoutId id="2147491681" r:id="rId6"/>
    <p:sldLayoutId id="2147491682" r:id="rId7"/>
    <p:sldLayoutId id="2147491683" r:id="rId8"/>
    <p:sldLayoutId id="2147491684" r:id="rId9"/>
    <p:sldLayoutId id="2147491685" r:id="rId10"/>
    <p:sldLayoutId id="21474916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A412F1E8-AB12-4485-BCE2-4B877863202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87" r:id="rId1"/>
    <p:sldLayoutId id="2147491688" r:id="rId2"/>
    <p:sldLayoutId id="2147491689" r:id="rId3"/>
    <p:sldLayoutId id="2147491690" r:id="rId4"/>
    <p:sldLayoutId id="2147491691" r:id="rId5"/>
    <p:sldLayoutId id="2147491692" r:id="rId6"/>
    <p:sldLayoutId id="2147491693" r:id="rId7"/>
    <p:sldLayoutId id="2147491694" r:id="rId8"/>
    <p:sldLayoutId id="2147491695" r:id="rId9"/>
    <p:sldLayoutId id="2147491696" r:id="rId10"/>
    <p:sldLayoutId id="21474916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6C7F3250-3532-479E-B881-B12679BF6A8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98" r:id="rId1"/>
    <p:sldLayoutId id="2147491699" r:id="rId2"/>
    <p:sldLayoutId id="2147491700" r:id="rId3"/>
    <p:sldLayoutId id="2147491701" r:id="rId4"/>
    <p:sldLayoutId id="2147491702" r:id="rId5"/>
    <p:sldLayoutId id="2147491703" r:id="rId6"/>
    <p:sldLayoutId id="2147491704" r:id="rId7"/>
    <p:sldLayoutId id="2147491705" r:id="rId8"/>
    <p:sldLayoutId id="2147491706" r:id="rId9"/>
    <p:sldLayoutId id="2147491707" r:id="rId10"/>
    <p:sldLayoutId id="21474917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AC9EBFD8-4C3F-43CF-B817-325869507D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09" r:id="rId1"/>
    <p:sldLayoutId id="2147491710" r:id="rId2"/>
    <p:sldLayoutId id="2147491711" r:id="rId3"/>
    <p:sldLayoutId id="2147491712" r:id="rId4"/>
    <p:sldLayoutId id="2147491713" r:id="rId5"/>
    <p:sldLayoutId id="2147491714" r:id="rId6"/>
    <p:sldLayoutId id="2147491715" r:id="rId7"/>
    <p:sldLayoutId id="2147491716" r:id="rId8"/>
    <p:sldLayoutId id="2147491717" r:id="rId9"/>
    <p:sldLayoutId id="2147491718" r:id="rId10"/>
    <p:sldLayoutId id="21474917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4FA2774F-5A08-4C2E-A71A-757A462B0C4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20" r:id="rId1"/>
    <p:sldLayoutId id="2147491721" r:id="rId2"/>
    <p:sldLayoutId id="2147491722" r:id="rId3"/>
    <p:sldLayoutId id="2147491723" r:id="rId4"/>
    <p:sldLayoutId id="2147491724" r:id="rId5"/>
    <p:sldLayoutId id="2147491725" r:id="rId6"/>
    <p:sldLayoutId id="2147491726" r:id="rId7"/>
    <p:sldLayoutId id="2147491727" r:id="rId8"/>
    <p:sldLayoutId id="2147491728" r:id="rId9"/>
    <p:sldLayoutId id="2147491729" r:id="rId10"/>
    <p:sldLayoutId id="21474917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36F629A3-09DE-44F0-BB6F-5D87F07EE1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31" r:id="rId1"/>
    <p:sldLayoutId id="2147491732" r:id="rId2"/>
    <p:sldLayoutId id="2147491733" r:id="rId3"/>
    <p:sldLayoutId id="2147491734" r:id="rId4"/>
    <p:sldLayoutId id="2147491735" r:id="rId5"/>
    <p:sldLayoutId id="2147491736" r:id="rId6"/>
    <p:sldLayoutId id="2147491737" r:id="rId7"/>
    <p:sldLayoutId id="2147491738" r:id="rId8"/>
    <p:sldLayoutId id="2147491739" r:id="rId9"/>
    <p:sldLayoutId id="2147491740" r:id="rId10"/>
    <p:sldLayoutId id="21474917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F8507642-47AA-41E5-94A7-F49D7FC4E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2" t="29332" r="7793" b="15326"/>
          <a:stretch>
            <a:fillRect/>
          </a:stretch>
        </p:blipFill>
        <p:spPr bwMode="auto">
          <a:xfrm>
            <a:off x="1519238" y="2033588"/>
            <a:ext cx="8475662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9">
            <a:extLst>
              <a:ext uri="{FF2B5EF4-FFF2-40B4-BE49-F238E27FC236}">
                <a16:creationId xmlns:a16="http://schemas.microsoft.com/office/drawing/2014/main" id="{E81AA136-A561-4580-8B99-D522B8CA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10">
            <a:extLst>
              <a:ext uri="{FF2B5EF4-FFF2-40B4-BE49-F238E27FC236}">
                <a16:creationId xmlns:a16="http://schemas.microsoft.com/office/drawing/2014/main" id="{DA5A3A77-D70C-4318-AE50-F2A2308F5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6423025"/>
            <a:ext cx="8272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裁判所ですべての債務を免除してもらうための手続きです。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1" name="テキスト ボックス 13">
            <a:extLst>
              <a:ext uri="{FF2B5EF4-FFF2-40B4-BE49-F238E27FC236}">
                <a16:creationId xmlns:a16="http://schemas.microsoft.com/office/drawing/2014/main" id="{D169D8ED-413C-4841-ABA7-06FD1AD4E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41438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自己破産の申立ての流れ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2" name="テキスト ボックス 4">
            <a:extLst>
              <a:ext uri="{FF2B5EF4-FFF2-40B4-BE49-F238E27FC236}">
                <a16:creationId xmlns:a16="http://schemas.microsoft.com/office/drawing/2014/main" id="{B4B059E2-DEB1-4674-82EA-32152A3BF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6675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54</a:t>
            </a:r>
          </a:p>
        </p:txBody>
      </p:sp>
      <p:pic>
        <p:nvPicPr>
          <p:cNvPr id="101383" name="図 1" descr="画面の領域">
            <a:extLst>
              <a:ext uri="{FF2B5EF4-FFF2-40B4-BE49-F238E27FC236}">
                <a16:creationId xmlns:a16="http://schemas.microsoft.com/office/drawing/2014/main" id="{EE283455-36A7-4174-98B9-C9E347041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B3D0813-A833-458C-AE28-34673F5BE9A8}"/>
</file>

<file path=customXml/itemProps2.xml><?xml version="1.0" encoding="utf-8"?>
<ds:datastoreItem xmlns:ds="http://schemas.openxmlformats.org/officeDocument/2006/customXml" ds:itemID="{FA63AA91-71BE-49B1-A04A-43B7031AB1A3}"/>
</file>

<file path=customXml/itemProps3.xml><?xml version="1.0" encoding="utf-8"?>
<ds:datastoreItem xmlns:ds="http://schemas.openxmlformats.org/officeDocument/2006/customXml" ds:itemID="{7FAB7201-5CC9-45DE-B433-A4F95CAB2A3F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22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110</cp:revision>
  <cp:lastPrinted>2016-03-12T10:43:24Z</cp:lastPrinted>
  <dcterms:created xsi:type="dcterms:W3CDTF">2015-11-26T08:00:25Z</dcterms:created>
  <dcterms:modified xsi:type="dcterms:W3CDTF">2024-06-19T06:28:25Z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