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4258" r:id="rId5"/>
    <p:sldMasterId id="2147484270" r:id="rId6"/>
    <p:sldMasterId id="2147484282" r:id="rId7"/>
    <p:sldMasterId id="2147484294" r:id="rId8"/>
  </p:sldMasterIdLst>
  <p:notesMasterIdLst>
    <p:notesMasterId r:id="rId10"/>
  </p:notesMasterIdLst>
  <p:handoutMasterIdLst>
    <p:handoutMasterId r:id="rId11"/>
  </p:handoutMasterIdLst>
  <p:sldIdLst>
    <p:sldId id="333" r:id="rId9"/>
  </p:sldIdLst>
  <p:sldSz cx="10691813" cy="7559675"/>
  <p:notesSz cx="6807200" cy="9939338"/>
  <p:defaultTextStyle>
    <a:defPPr>
      <a:defRPr lang="ja-JP"/>
    </a:defPPr>
    <a:lvl1pPr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96888" indent="-39688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95363" indent="-80963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492250" indent="-120650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990725" indent="-161925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2">
          <p15:clr>
            <a:srgbClr val="A4A3A4"/>
          </p15:clr>
        </p15:guide>
        <p15:guide id="2" orient="horz" pos="4195">
          <p15:clr>
            <a:srgbClr val="A4A3A4"/>
          </p15:clr>
        </p15:guide>
        <p15:guide id="3" pos="3368">
          <p15:clr>
            <a:srgbClr val="A4A3A4"/>
          </p15:clr>
        </p15:guide>
        <p15:guide id="4" pos="374">
          <p15:clr>
            <a:srgbClr val="A4A3A4"/>
          </p15:clr>
        </p15:guide>
        <p15:guide id="5" pos="55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0" autoAdjust="0"/>
    <p:restoredTop sz="94614" autoAdjust="0"/>
  </p:normalViewPr>
  <p:slideViewPr>
    <p:cSldViewPr snapToGrid="0">
      <p:cViewPr varScale="1">
        <p:scale>
          <a:sx n="66" d="100"/>
          <a:sy n="66" d="100"/>
        </p:scale>
        <p:origin x="882" y="60"/>
      </p:cViewPr>
      <p:guideLst>
        <p:guide orient="horz" pos="1292"/>
        <p:guide orient="horz" pos="4195"/>
        <p:guide pos="3368"/>
        <p:guide pos="374"/>
        <p:guide pos="552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446"/>
    </p:cViewPr>
  </p:sorterViewPr>
  <p:notesViewPr>
    <p:cSldViewPr snapToGrid="0">
      <p:cViewPr varScale="1">
        <p:scale>
          <a:sx n="79" d="100"/>
          <a:sy n="79" d="100"/>
        </p:scale>
        <p:origin x="331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11615F9-53AC-4C9A-9463-2FBE23CE5C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B1C74CF-E4C7-43B9-956A-FC6692C704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8797666-C45C-4CDD-96CB-15E3B3B27B3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DD2954E-0B2E-43E5-AB19-6193095232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5D6033F-0C2B-4EA6-8DC7-78367D9D9C0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579C68-9F03-4D4D-89F1-56885539BAC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8BF1E6D-D93A-4ED5-B809-3830A8C51B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F9CA45A-9A8D-4C68-9DF7-540BF962D47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9993079-7DFA-452C-A72A-2D24A583069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DD9BD7E3-8C16-4E81-B764-6F88E23A31D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46125"/>
            <a:ext cx="52673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56C26FA0-EDA6-4AB6-8B06-2B48B19FCE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C0D265-9496-4A85-9647-861EFED355F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3CD80E-1AC0-4B27-86BB-173214081B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DE99BDC-DB46-4B37-8E21-EA340633AE0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C7A975-6514-4DD3-8F31-949FF7D909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6F6016F-5CC5-4158-8EE4-75C301D5F6D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4B7660-056E-4A0C-A3A6-5C7FAB79A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7E4280-72E1-4657-939B-EA0A379A1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0ACD19F-13CC-4D75-8D4B-C076881C3DF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76246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0E0E07-353D-4CC2-8757-90D9321FFB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04068A2-E4D8-42EB-8B45-5F8CF21E9A9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2CA6CB-5132-43F7-97FF-69946B1D1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90C78E-FCE7-49BA-A2AF-9E62F8B69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19BA9BC-C407-498C-9614-7B607DAA86B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9407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563EA2-76AC-4384-97AD-D3F74BCAF6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9C94598-A0AA-4983-B7D5-473CC097FCF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F69EB2-6674-4F6D-9AAD-A3BA601F8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0A8662-58B0-4B31-ADFB-3ABF72D69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6B4BB6F-FD63-4B8A-AC12-7F557A5A121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7026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F1FDE2-CE7F-4542-BA61-B4E6C70392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94FE123-A194-4C22-8A4B-076B5EA3728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24CF44-8582-4C2E-92D7-1C4BAA4D5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D8648B-99D1-4ABC-8B74-F040DA125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4B451E-E10E-47EB-87CF-762D685D7A5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312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7C2C56-4CA9-4775-B1CE-7FD2D1661B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7B8141F-D8E3-4A94-988E-F126F78C8A0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9E6965-9727-4117-8AA7-A4F171F14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B358E9-9EAC-42EE-954B-3368821C1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8BF0CF4-C462-4BC1-829B-57D7AA5A897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037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DFD12B-FAB5-4C16-B2B1-D844FF36BA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FC45628-26D1-487D-B981-4DC353B5EDF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97A224-F87A-4F49-B526-B78087CC7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823B8E-19B7-4201-9B6B-92B03EDF4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DEBD638-D6D7-461F-AF4C-31358389A8F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07033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82568B2-0270-43EB-ABF7-123CBDE576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08ED39B-5159-423B-80AC-0047B3B130A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0E201F5-4FA8-4E69-8C58-79C0A2C25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100CBDF-22CA-484F-9EA6-29CF79374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4F8EEB-8DA3-4B6A-9EC1-6FB6F54B559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76160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B8B0E53-FB25-43C1-BA3A-88E1DC220D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3E9599C-69E6-41D7-9654-3882A756398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B708DB1-2164-47B2-87EA-2238607B8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BE79242-DC9D-4B13-B9BA-D451D4779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8A457EF-EBD7-4D9C-91BC-A6F2FD00E71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96194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94EB721-FB58-48C8-92F9-22A75FE9C7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62AFB62-E764-4435-AEB8-705212DEDDE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B8F178F-FDE9-4487-B616-8A07777C4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8F046F-D716-4858-9A47-8FEF2F0DE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85B298F-E4F9-4033-9F84-8941DE5B171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65631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9FADF43-6843-499E-8CBE-3FE62361F5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67CC782-43F7-47AA-935E-5CE5D61BBF4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257CD29-A211-47D2-9213-9A5563503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1703EFA-DE23-4F3B-BFF9-E1C1169BC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5DFF1CE-3670-470B-B296-210ED4F8201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7706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74E8EB6-3C1D-42E2-B782-BD6DBF2A60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3BB79DF-9BF6-43E8-9654-353BB352A29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7E5101E-A86E-4A99-BB51-A6B1CE564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236C04A-C7D8-4B82-A611-624DBC6B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BF1EA1A-751D-46C4-925E-DEE0CDF4C77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820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9E5C5A-39C6-4E42-AF58-83AA151E18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91A609E-D63F-4F2B-995C-D42430D70C3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279ECC-3DFD-40DE-9924-DAEF01F53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20F515-088C-4681-A9EF-183947240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E0A6C1C-9C87-4B11-999B-391EF7E6E6E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10046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4ECDC74-6C74-4127-BD56-A28BABE1D1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1D483A1-534A-47C4-9CC3-748BC9A3B24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8E16595-7596-4F57-AADD-9B7CC4526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D6167E0-CBCD-40D9-A891-1A47478DD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A9EE27E-C026-40BA-B32D-D0D3A3A0828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85959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B2F675-874B-4E8D-A7F0-6D70FF9ABC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87EF9AF-9CAB-4CE8-9C42-63937388720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01CAE5-C063-4717-9472-D6C06F5C6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9BBD9A-8919-42E0-BECE-DF65C2E5E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472DE4F-A1D9-4283-BC0E-FB7AA48FEB4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09877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FD442F-7488-409F-94F0-1A0801356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4C8BAD9-35BE-4EF3-BB7D-5D5B99E5B2B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44C5F7-8D81-4ED7-97DA-8D4DB6D4E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42FD91-C1F9-4D61-B3AB-8001CC3CC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B5C1FC8-8286-4316-B80D-423EF3BE43C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60821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344E7E-3DAC-4BA7-84F6-A91A168E38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F5AB949-FAD6-4878-A837-7C1459DBDF4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0BAEF3-07F3-4F04-8468-646683525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3A0C24-60B9-4E09-9039-3E1D87147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BD9865F-72D2-4617-8901-43ED57052BF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10166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5245B4-C818-4BA4-8052-4B673A49F3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D6B8878-8D7D-45B6-B412-F3A8E3BF718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506CFFF-E6A8-433E-B379-6DDBD45BD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68C6AB-7ED1-4E2B-8F16-662811CAB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5EFE494-31D6-4170-A380-1013EB5462A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428845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8C37B5-46D5-469C-8FB9-04D9EDDBDE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BD3C1B8-782A-4D6E-9110-002DB232F5A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517333-DE01-43D4-A03E-259BD78F5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BBD7CB-74D4-4EAF-BEF7-176593DFF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895A060-8204-4F9A-A3FD-7D8654496B4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352375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440F828-6B2B-4CE2-B971-A89BFE27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2A8244E-56C7-40C1-941A-A66EA4ADB28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C38AE72-4A3A-45FC-A3B6-A879C5E6C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130AB2A-EB77-49D8-94F4-FB2C67E5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6661B1E-B317-4E89-A4E0-E6405D28456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67691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3D3717C-1590-4053-A039-1DD302BCF9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1ACB437-75DE-42AC-9F55-0A9F8FF0342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4EA0F38-9B02-4B0F-87C0-D896AE57C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8F4F6B6-E298-496F-ABA8-7F6E6D903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96DC659-01C7-49FC-899B-1B582D1DBE9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98990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0AB73B7-1B4A-4C0C-B834-2099F8C01E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F8033E2-FD91-4B03-9B82-436CE0AF3FF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704966E-AD15-4E83-A8E4-27F796C12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1498BC1-81CE-4B8E-82AA-7F60A81A6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7C43032-2B14-44BC-A21F-7E6D6512D9D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703814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2DAAC43-09FA-4CFB-BB57-81969615A1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BA1C51B-9461-4182-9E38-576411485FE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3223BC2-EC53-47BF-9F4B-80F10DF20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F4101DD-0D31-4FAB-A2E4-172AAA7AD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DFFCD7F-44B0-442A-A6E5-42740EC9EDF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58380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2797EC-CE06-432D-A201-D506FF10B5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AA7929B-CE9F-48EC-8E8A-5AEF3506165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0AC1A0-0F46-4648-9F85-D2FCC5B51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B7C0FF-C9AC-4705-914A-BB2D8130B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1FC302A-B425-4CE3-A351-B113F40110F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36969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BDB4DE0-87D4-4B99-8634-F7547930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D10701C-6C03-4193-A34C-F331C790FF0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8A88EA3-F4F5-4572-8C3C-8AA9C6B5C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5A467C2-320B-4024-9524-07486F6B7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710F08C-CA47-4C31-927E-8661F939F7A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848987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07644DC-FD5A-4BBE-BEF2-06D340F7CA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9D5DA7A-5B97-4DBD-A832-3D4B3AEEAE7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A106656-9558-4DDE-A6BF-DF9C08922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98C394-7736-4D46-82D9-3636623C6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2AE5074-2010-434F-B111-63777839B1F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94827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8E6170-7AE7-4348-B0A3-8B452AF5F6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04FD3CF-C5CF-4675-89F5-AED5A736875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687235-DA49-4511-9ECB-389440D35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1111D0-C8A7-4ECB-B81A-A5B1C8CA1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B364B9B-6A6E-45E7-9EA5-A3160C34D8A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68226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E4BB94-1889-4D3F-9A16-4631243E40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A559978-8410-4C77-B97C-BBBDE8C18FC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32312D-650F-41E6-A909-BE32140D2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D875AB-0C73-4E88-9E24-782C5BCF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3CB2F17-4086-4F27-98B9-FF4AE648EF2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381074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FEB4C4-12AB-4B69-95E8-7BD39CFE63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947AFC9-34D3-40E1-80F1-9C3F427F57E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D362E2-14D1-4A32-B3C9-555D05F1E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F68D51-7AF4-4BB5-AAC6-D8A26F3DF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54475FA-ED73-42F1-BA2A-FE671A95C35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41812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379DE4-E63E-4C86-B319-0766107214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A3C67B1-74DA-44DD-BC36-620131EE1C1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7EF7E7-A7F3-4223-84E0-F53E0CE09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CDC983-67F8-45AA-ABAF-8B45FC619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629CE5D-5CA5-44AE-A60E-A6544779246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192448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23F9A8-197D-44FE-A220-9F985EA0C4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5E74ADF-7FFF-4ED8-B717-9B1396A56C1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39CBE5-24BB-4C3D-AE45-2E3DD02C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1CE474-0331-4A5A-BAD8-926753182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3991722-3CBE-44C3-B74B-B6BA0F9BC71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18791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14AF376-48D8-4BEB-B1ED-0192436F80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3113D2F-22F1-45C1-91F4-F03BEA02EF2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99212F8-EDBE-44E3-AE65-75590CBA8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7B0B29-18E4-4D6F-B14C-234E82D3D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59C2D5-9CD5-40D3-B45D-322EECFA70B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725904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69B20CB-A249-4DFA-AB7C-4965C374AB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81D099E-200A-4E4C-8029-3250C88E49E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9E16087-00A5-4B95-8A8C-E47DE05C4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86A8BD5-A804-4C54-922A-471191BEA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A4574A1-EB7B-4191-9D77-E7F0FFBD723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3100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BD1A5C4-3DAF-4B06-A939-89689589C0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41ABF8B-DA2E-4F8D-AA22-DF5D9D0CD91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EA33697-BD61-49B2-8641-C871634CF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11EA950-50AB-493B-A3AE-E4B4712E4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FE45D3B-14AF-4797-8B2F-34653796A5F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91530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AF5165F-BF91-4D5A-96F1-BA64A33140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5FBCB5F-5B1B-4C98-B205-25ECF1D1CB1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2AE1F45-8CB6-42F3-A429-20E196DC2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C97134-C33E-4AA6-92EB-D598FE0A6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E440C73-F33C-46CF-9729-22D06B78178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562036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2A435C7-2096-4E71-BC41-E0205AE7FA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5096E4F-24D2-45E7-B49B-C803AFBF9A5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79550C8-2897-4A8C-91A0-56F766B32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F5BC7D-7992-4D56-A949-09E6797BC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6A0904E-04DF-452D-A452-A3850E7B8B3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654056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B40D9C8-0AD4-40A4-B7F0-69C888CD55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2518C9C-C958-46CF-B33A-BE94F4BA689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F85910D-5E4B-4761-AC0D-AAA8B53AE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F4C08CF-9CBB-457A-8388-00CE1CCA1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89ABD43-FD2B-4227-B495-30798AAF779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48076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CF52FFD-C00C-4DFE-996C-149E0C56D8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28AE892-754D-4908-8962-2ECBC8D9B07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08B4A22-AE59-4302-9D70-DF0217D7A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BE9077-732C-444D-9AB8-EF8F8371C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E7ECC27-1018-472A-B708-881A2ECFA41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003820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1F73F5-7D9C-48E9-973F-DA6D374681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DD4D54D-6E6B-4C65-8EC8-9DF7B1D53B1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B4B21D-D9B5-42A0-92E9-6C3D33A7E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0B8E8C-EF27-4450-B441-A3D5BC064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8B43440-419D-4B90-A6C0-125A1CB8DD6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5558048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092051-F00D-4C65-B412-F5029AD592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78306EE-D95D-47A3-A4A6-F9B5D8D3D97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9390E9-A321-4091-962F-AB2D7664E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8F7BDA-C92E-48E3-82F0-AD22F7C9A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F2A1ABF-9567-4741-9E67-A86EDC96B05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890011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E1AB30-62B4-46D3-B10B-B84FB4D3BC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14AD872-AC16-41BF-B4EF-34E46E0F161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59BC2A-1F9A-49E5-9782-B32ADF44D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59A2DC9-58DC-43F9-8430-FDF37E54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F630B53-B9E4-4802-B84E-B74C311A341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3304275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F75AAA-7FBB-4AF9-82E1-FA10C05EF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0F285E9-AC88-46C8-B700-331F0D83369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0455F8-6286-4BAE-B223-2255B83C8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33AC30-6A1D-446C-9DEB-65F7DE83F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22E6FB5-1151-482D-8B6D-214B2C55BA1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1697263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49E791-DB1E-4E69-AA66-7D837AF36A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36439E2-EDFF-4181-8C94-051550CB01D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120B16-CED2-4ED9-9FB8-46263B9DC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3EE7AB-6401-4624-B2DE-991B950EF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C35BCCB-4324-40FC-9963-B64CC6ACFA3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587291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6558428-CEF3-404C-A07F-5A8EDFA190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4CB52EE-7822-4207-8456-F3C9ABF7DF9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A643F7A-45C1-4CCF-95C1-309A95617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64D7246-2F02-48DE-8E8D-60E676E0E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F7F15CA-F7B1-4E5D-B05B-B92B252B235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82666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19A304F-5E37-4940-8187-FE33BEDAF6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F6F64A0-696B-4429-92CC-70757053A8F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20CD3E2-6101-475A-955B-629C1AEE3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6E35963-194D-4C9C-B88D-A8B5D07D4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BCE27D3-388F-4D41-8C99-4D0C97834E2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7853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A085CDC-DB80-48F9-B0DA-4AF6CC5042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0E02BCA-E843-4E25-B8A8-D4DCE0665E4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D25AFEA-2391-4E6F-9DFE-CCBC1DB60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E6538A8-1711-4406-B59E-975563753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6FBA8D-990C-4D05-9055-53946D266A7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689201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A07B9B0-B8BC-486C-93B1-0A86050462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FD563D3-D2C6-4944-8145-9BE1893024F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69A4E76-49FA-43D6-9CA8-9805FE913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1B1F8C2-0902-417F-9656-8F3EDEC12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2AF4957-0D57-4D95-9B5D-AA50E5EF78D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3845321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EF1875F-24DE-4EB0-9482-D773A6C99B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B99E1E0-CA82-43B6-A751-42FD8CE516E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9B6D8B6-F5AA-4359-829E-48F84737B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6D7044-C613-4E50-A50D-B0525FCAC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B03CF14-15EA-4C62-AC56-C46BD2CE24D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747970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52F97B5-5DA2-4757-9EBD-EDA8EC6473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266ACB5-14EE-40C2-8F4F-0ED18F46A97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99F999-EC17-4F42-BFC5-065B1AC77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8CCDC7-87F3-4D2F-8FAD-F3D0F6C35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C2BC2BA-3B87-4E5C-903D-2C5DAC10DA6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3520497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36C9E3C-9AA6-44C5-9DF8-0490D8A483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5FEC1AF-58EA-4543-867A-6A72D44853C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42E37F7-03C8-42BF-B8A7-FA41D2B23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86C0CAE-9E7A-45AD-BD82-AD69AD76E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C77E264-28AD-4752-A3F0-5CF72986FE3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508315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7C6D26-0DCF-44B0-AE5A-3EE63CAD48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B9D73F2-A745-464A-A0DF-8D8C2A50529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491DB2-7964-4263-8A68-1EFF110FB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6AC7364-B3B2-4997-AB4A-0A9205D0E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A28485D-892F-4653-ACD3-317D05BA1F4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439266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ED5597-3B78-4D3D-B26B-35A6AE98BC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A3C9713-4B84-4406-88FC-FD0777F654A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EB0FEE-E754-433B-9E12-F49419538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1D5161-5E32-48B9-A559-712334010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B83826D-06B5-48C1-8716-9623B30FDFE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19852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C87C36-E7E8-4229-84A8-4888BA9F02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EA203CB-3545-4B7A-9588-A0A43F1705E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BEEB44-5C51-4E12-B7A0-EC00D2979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5D7678-C6C4-48E5-84B9-5560ED09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BEBCEFF-FBA7-4D6B-801C-835AB4D3E56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9791460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351185-8BA0-43E6-BCF5-3D2DCC9CEF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15238AA-6ED7-447E-9FBB-7C71E01FFA2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F385F6-A083-4077-977D-A41336EE8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8E3940-9611-41D7-9B1B-E5D35B91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06364C9-AB53-455E-B4A7-B1E3A4952F0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8703855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654781-44DC-4897-8742-ABBC068A8C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A68A2A4-32A3-4DBB-8F38-33E702DBA40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121209-30B8-4F82-A806-228D2E58D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592635-96CE-4CB6-B48C-1D037B6B1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6C05B62-12EB-48EB-ACF8-95420B06C7A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7127620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0622F70-C96F-4C44-9407-67F35C822E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E008945-D005-4324-A3AF-E5614042B8B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15FEE1-47E3-4711-B04E-5AFB08FEC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95B0216-575D-4480-BF7D-EE4A09B5B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8083033-A0BC-4ABB-9047-D13E732FE45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4145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5DA5E34-33EE-45FB-A2BD-E2D6105ACE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A823D32-7C6F-4947-9F14-ECC142843B1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4F99610-66BB-478F-86E9-E7631A299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2D7B91B-04EC-4A3A-BBBD-B5BB74174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0B15354-B2F6-4B5F-BBB1-1176313280E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997689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27D72F8-BF3D-4E8F-B735-F9DFFB7453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8109D4E-FC88-4DAB-8CA7-5683C5EDD8D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BB9C582-BCBB-40B6-A2ED-CFA5D2DFE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E69B55C-B94D-4EAF-8CD2-3FD520434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1BBB984-FF7C-4FD6-A750-C20F1702D11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6974348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6E0382D-89D3-4DBD-B3BA-3FB0167E8D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8E232F9-75DC-42B6-A18F-5385B6C2B11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D0A6447-904F-4921-8156-56988B56E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AD29A03-96C8-4D44-B70D-0736CED5D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04D9C84-0907-4C3E-835A-C89E504A901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570032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BB61B6F-4BDF-4415-9F43-268ECADFC1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FEB722D-23FD-4AC5-98E2-7C9E4CE7286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3DB9825-6B69-4C78-8D94-A05D3CA78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CDC43C-C036-43E3-A668-B3E2C71FF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075F265-0912-49F8-BDAB-9109F13705E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1204816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D1CC5EE-3D1D-4DBD-8EC8-A0C11C501A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19CB777-3F89-439E-A113-A681AA635C4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B405F76-B417-4093-AF62-2890E5542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80FA19-B62F-4B4C-8C1E-EE88AF240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E2E54EA-D3EF-4944-A8CF-5709F2CA1D5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9208091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69F24AD-1ECC-44EE-90E6-0C8A742A90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4FFB49C-E29C-4925-B00D-B571C281E9B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504811-724C-489D-8DFC-B99705340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331DED6-CDCC-4928-B601-C1C074925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8C02D25-8221-480F-BEBD-6F46A535C78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4061877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AF953D-9265-4600-B203-7F163EC271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B3F3FA2-4030-4F29-AAC1-2BF4DC97865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C81E9B-93AC-4F90-B54F-B710CBE40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9909C7-FD50-4272-98D0-68A0518C0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B887125-C53A-4A33-ADE1-0C9F085435C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102966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8AB9C6-2205-455E-BD9C-6C4955ED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BB13424-8DA3-4C9E-98D8-390BCC38765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F52B0-2781-4219-821E-4A24A96D1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DEEC13-9D30-47DE-AA26-F83719FF0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9861A6D-C866-4B45-80BF-05A3EF38BF1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472863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2C153D-CA88-4B9B-AAB4-6EEF25360F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E30A104-E3FA-4D34-8166-98C14A8D27C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8D8233-A826-4F6C-8A73-5822F9210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56167E-E4FC-4375-9B26-BC50BC2F6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3432721-A9BB-4424-B70F-5E637E296AB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627140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335C11-159C-43F8-8947-B168C83B44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FC76A96-90DD-43D3-B146-A7954F12981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037167-D39C-4660-A535-45C8CB934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466E69-C96E-41DD-8EDB-27E31E44A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031855C-9E48-446F-A536-A7F808E4A9A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0121289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B41472-C149-4DD7-A1E2-191DEF6CEB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8929BAB-F1FF-4E28-B09F-39721C8E0B6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E032DF-C665-4982-B1DF-5E0A897A2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374335-D1E0-4234-B4A9-77762BBBE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8C5EE62-3F14-47B6-ADB7-3F8B5A15138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5697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0ED5B68-9E5E-4CEE-8B80-5D7B1D4F21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90651DB-EF74-4C6E-A42F-818AD736EAA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1C16E34-2366-4E9F-A32D-7EEB82B7F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7BE458-C845-43D1-9CBA-841EF5251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E47032B-0A30-49A2-AEAC-0E1F86669C0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216769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1DA9A87-3772-4536-BE04-B24774B4CA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2BE6845-2DC8-4BF9-9D45-A28E5779C54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59202E7-058D-4A5F-989E-431537C90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991F828-10B3-47F7-9AB3-0421E545B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CF1107F-0B94-47E6-BFB1-EAAB13F3DB1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833069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E8A86AE-AE44-4E1B-A7B3-6F9DA1A7E1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282101D-9089-4219-AE0A-73896EE0D55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27869B4-C129-4C33-ABA4-306B13F8E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31E6B4C-B0D9-4AE5-9836-681A5F5F6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87DFA44-54CE-4637-BCA0-831DE7386C8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108295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DC3960D-24D2-4F10-8A52-5E0538C924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88DBA0D-8582-4108-9305-CBAECF100A6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0CCE214-E7F5-414D-AA15-A47D7BF88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84925DF-CF99-485D-A1EB-BB78E3CAF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876B895-EA40-4B45-839C-8A5C28AA58F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096524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5286EB1-BFC9-48E2-A794-717C242EBC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B136A89-C163-45A0-AC3F-958629C60CD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CF0258E-2C34-478B-992E-A22439CBE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8FAEA2-7958-47FB-9481-0CF0C8D71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4360DE3-92E6-47D3-959D-3D5DDE11280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928845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02AF30-53F3-4022-BA32-8124671553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4EE51AA-0118-437D-ADB5-9D81A28C16E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766AB64-CB1F-48D2-AE6A-36C8E226D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520640B-9091-4C46-BEA6-BE3AF9B99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3B5A7AA-C49E-4574-A820-7FD48EE58EF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2167118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82FC3D7-48A3-49EF-9CCA-A0C575D116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EB648E6-1A3B-43EF-A9D4-17879299248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56FADFE-26E5-4D12-A3B1-14BDF9F8F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BA3BBA8-C003-4DEC-9712-F93648928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036C988-FA67-4B55-A028-4793EA0D41A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5159455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72ABA8-CF47-49C8-9DD6-2F50E0E181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33E3D02-AAFA-499D-928B-5E5D3B78452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761F4B-9497-4EFB-B1A6-758BA5253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5575E3-E28E-4766-8702-722F5EA7B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D0DB2B5-2A89-4DB1-B3EA-A2D8FB2A082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586017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F01A6D-9A29-4FB6-A1FC-560430CE91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D1C48DD-3D29-47A6-85BB-E142B54016B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900D83-AAC3-4EE5-AB88-BC654B564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A7B010-59D4-4345-833A-81AEAA13A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5A09ED5-F22B-4922-BED1-CD9A20F6433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487063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37D88F-2B03-4494-8ECB-A787CD4F0C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80D655B-FF7A-456B-B374-45B26C8B0E4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31CC5E-9938-4B63-93FD-B1F7DE9BD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1A77DE-0C99-4202-8C77-3488E525B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64D1A1E-B3EB-4510-BFCC-9C5E5DFFAC7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713027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02645A-BB26-4967-BCC4-F2707B8D4B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57A61EB-C0BF-4C9A-8F16-E7012BF3B40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BB5A4E-D558-4FB1-A199-1D3A21A33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292D30-260F-4E3C-8ED1-6F5207096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404FBF0-F7E3-453F-BD4E-AB72C9906DB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8573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86EBDAB-526C-45E0-97C6-645FA9872D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E28D2F2-5103-475D-9804-C4E69EF267A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044122-BEBA-4453-BC21-38BE6D61A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4452BE7-3028-457C-A2B8-8498CBEA5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6DB276C-90A6-403E-A057-68B30D1696D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193129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61C18A-2789-4A36-9455-ED180FB918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FD9F856-A8F5-4718-A455-EBF1D75F5F5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EB7EF7-B818-4CFB-A154-CAAA08E32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2AF2E5-DE7B-48AA-9FED-51A9D9280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5AAD33B-F9EB-45B5-968C-7766253922B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380189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755E3A2-ED03-45A3-B978-E86FB9DFA8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31C5FA3-818F-432B-9502-964FC14299D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C9F9CFD-5351-47DD-A498-9B36B58AD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2F883C2-6589-4A4C-B2BF-BCBD65B24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3A6B24B-445B-4F6B-9C0B-B0259B8C2DC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241635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C415873-626C-4A26-89C2-F480583EFB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53FB1F7-6AE3-401B-B9FF-90878A92B90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6C83F36-BD3F-4961-A4EC-270470EE9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74C51FA-24D6-42FD-89B5-7E1C56C98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F183ADA-6F12-47D6-8F0D-AA56192FB73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8604085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183208D-4B89-4B6A-9A2C-630FCB9499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FA7D34B-5370-4B55-89F6-BF06C2EB100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29BAC7D-EBFB-461F-A968-E723C685E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C668DC0-7306-4592-B4A3-E4FE0E986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D88D114-A6BE-4FA0-B1F4-C84207C81B2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0063292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91CF419-AA54-4247-A5C7-FD39A7B972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87084F1-DF5E-4F8B-A806-0C0102EE890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328F8-1F1A-48A2-9564-7835BAD69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0279F17-E766-41E3-BDEF-3333642EC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0D5632E-0817-4A7A-B176-2A1AA2A4C38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095074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1DFCEBE-D01D-47FA-B62D-F1F9E54663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5E6E7C5-2AB3-48FD-9C8D-AF7F22C9C90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89DB2B0-19B7-46BE-9CAE-368335716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042D3DD-C44D-4FEF-AEEE-B8253A552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D2A73A4-DACF-4856-871A-8706D83E42A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036536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35D672-C426-4E0E-8592-A2FD0A44B6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2335A15-3043-4749-B782-BF21FD67844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547A7EC-9365-4579-BC18-E06781CE1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BB6C9C1-1F37-44DA-8365-734A8C2CF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1F3E41F-A779-4C39-8FFF-F29E2EDE57C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394229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EF7DF4-3F56-40D3-839D-DBC61F436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7F7AC98-CFF6-4765-B4D2-CBBC2443B26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498061-4F24-4FA6-B21A-BA8C4F980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53B67B-6F24-4229-92A4-2CCFD4C8F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AD742C5-1C11-49AD-8941-AC4900234CA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7584023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D1C1C1-6F7E-4871-BF94-7F1B54970F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C6D068-03E2-4F23-8590-FD348BDB8C8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0A46C7-9F44-42DF-BA65-2CA0B7CAA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590466-D07A-4773-A457-21327DCC5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0F20B5E-F553-4467-B33E-D067A5FB3FE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4588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37361BD-3FEF-46C7-A979-EAE7BE9999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AC39911-2093-40AA-A667-F5D8CBBA120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FA41F17-0F7A-4593-B833-799149277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C73E92-8C76-4730-B294-A592BA314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9A9BF61-8C20-428E-90FA-7929B9144EF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19304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985A3F2D-51A1-4189-A433-1C5525919CA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654" r:id="rId1"/>
    <p:sldLayoutId id="2147491655" r:id="rId2"/>
    <p:sldLayoutId id="2147491656" r:id="rId3"/>
    <p:sldLayoutId id="2147491657" r:id="rId4"/>
    <p:sldLayoutId id="2147491658" r:id="rId5"/>
    <p:sldLayoutId id="2147491659" r:id="rId6"/>
    <p:sldLayoutId id="2147491660" r:id="rId7"/>
    <p:sldLayoutId id="2147491661" r:id="rId8"/>
    <p:sldLayoutId id="2147491662" r:id="rId9"/>
    <p:sldLayoutId id="2147491663" r:id="rId10"/>
    <p:sldLayoutId id="214749166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DD58C1DB-D02F-4DFF-AD9F-DBED5F5B2DB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665" r:id="rId1"/>
    <p:sldLayoutId id="2147491666" r:id="rId2"/>
    <p:sldLayoutId id="2147491667" r:id="rId3"/>
    <p:sldLayoutId id="2147491668" r:id="rId4"/>
    <p:sldLayoutId id="2147491669" r:id="rId5"/>
    <p:sldLayoutId id="2147491670" r:id="rId6"/>
    <p:sldLayoutId id="2147491671" r:id="rId7"/>
    <p:sldLayoutId id="2147491672" r:id="rId8"/>
    <p:sldLayoutId id="2147491673" r:id="rId9"/>
    <p:sldLayoutId id="2147491674" r:id="rId10"/>
    <p:sldLayoutId id="214749167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30762040-C733-4F0D-AA98-2EC2FCC778C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676" r:id="rId1"/>
    <p:sldLayoutId id="2147491677" r:id="rId2"/>
    <p:sldLayoutId id="2147491678" r:id="rId3"/>
    <p:sldLayoutId id="2147491679" r:id="rId4"/>
    <p:sldLayoutId id="2147491680" r:id="rId5"/>
    <p:sldLayoutId id="2147491681" r:id="rId6"/>
    <p:sldLayoutId id="2147491682" r:id="rId7"/>
    <p:sldLayoutId id="2147491683" r:id="rId8"/>
    <p:sldLayoutId id="2147491684" r:id="rId9"/>
    <p:sldLayoutId id="2147491685" r:id="rId10"/>
    <p:sldLayoutId id="214749168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図 6">
            <a:extLst>
              <a:ext uri="{FF2B5EF4-FFF2-40B4-BE49-F238E27FC236}">
                <a16:creationId xmlns:a16="http://schemas.microsoft.com/office/drawing/2014/main" id="{A412F1E8-AB12-4485-BCE2-4B877863202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687" r:id="rId1"/>
    <p:sldLayoutId id="2147491688" r:id="rId2"/>
    <p:sldLayoutId id="2147491689" r:id="rId3"/>
    <p:sldLayoutId id="2147491690" r:id="rId4"/>
    <p:sldLayoutId id="2147491691" r:id="rId5"/>
    <p:sldLayoutId id="2147491692" r:id="rId6"/>
    <p:sldLayoutId id="2147491693" r:id="rId7"/>
    <p:sldLayoutId id="2147491694" r:id="rId8"/>
    <p:sldLayoutId id="2147491695" r:id="rId9"/>
    <p:sldLayoutId id="2147491696" r:id="rId10"/>
    <p:sldLayoutId id="214749169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図 6">
            <a:extLst>
              <a:ext uri="{FF2B5EF4-FFF2-40B4-BE49-F238E27FC236}">
                <a16:creationId xmlns:a16="http://schemas.microsoft.com/office/drawing/2014/main" id="{6C7F3250-3532-479E-B881-B12679BF6A8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698" r:id="rId1"/>
    <p:sldLayoutId id="2147491699" r:id="rId2"/>
    <p:sldLayoutId id="2147491700" r:id="rId3"/>
    <p:sldLayoutId id="2147491701" r:id="rId4"/>
    <p:sldLayoutId id="2147491702" r:id="rId5"/>
    <p:sldLayoutId id="2147491703" r:id="rId6"/>
    <p:sldLayoutId id="2147491704" r:id="rId7"/>
    <p:sldLayoutId id="2147491705" r:id="rId8"/>
    <p:sldLayoutId id="2147491706" r:id="rId9"/>
    <p:sldLayoutId id="2147491707" r:id="rId10"/>
    <p:sldLayoutId id="21474917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図 6">
            <a:extLst>
              <a:ext uri="{FF2B5EF4-FFF2-40B4-BE49-F238E27FC236}">
                <a16:creationId xmlns:a16="http://schemas.microsoft.com/office/drawing/2014/main" id="{AC9EBFD8-4C3F-43CF-B817-325869507D0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709" r:id="rId1"/>
    <p:sldLayoutId id="2147491710" r:id="rId2"/>
    <p:sldLayoutId id="2147491711" r:id="rId3"/>
    <p:sldLayoutId id="2147491712" r:id="rId4"/>
    <p:sldLayoutId id="2147491713" r:id="rId5"/>
    <p:sldLayoutId id="2147491714" r:id="rId6"/>
    <p:sldLayoutId id="2147491715" r:id="rId7"/>
    <p:sldLayoutId id="2147491716" r:id="rId8"/>
    <p:sldLayoutId id="2147491717" r:id="rId9"/>
    <p:sldLayoutId id="2147491718" r:id="rId10"/>
    <p:sldLayoutId id="214749171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図 6">
            <a:extLst>
              <a:ext uri="{FF2B5EF4-FFF2-40B4-BE49-F238E27FC236}">
                <a16:creationId xmlns:a16="http://schemas.microsoft.com/office/drawing/2014/main" id="{4FA2774F-5A08-4C2E-A71A-757A462B0C4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720" r:id="rId1"/>
    <p:sldLayoutId id="2147491721" r:id="rId2"/>
    <p:sldLayoutId id="2147491722" r:id="rId3"/>
    <p:sldLayoutId id="2147491723" r:id="rId4"/>
    <p:sldLayoutId id="2147491724" r:id="rId5"/>
    <p:sldLayoutId id="2147491725" r:id="rId6"/>
    <p:sldLayoutId id="2147491726" r:id="rId7"/>
    <p:sldLayoutId id="2147491727" r:id="rId8"/>
    <p:sldLayoutId id="2147491728" r:id="rId9"/>
    <p:sldLayoutId id="2147491729" r:id="rId10"/>
    <p:sldLayoutId id="214749173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図 6">
            <a:extLst>
              <a:ext uri="{FF2B5EF4-FFF2-40B4-BE49-F238E27FC236}">
                <a16:creationId xmlns:a16="http://schemas.microsoft.com/office/drawing/2014/main" id="{36F629A3-09DE-44F0-BB6F-5D87F07EE19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731" r:id="rId1"/>
    <p:sldLayoutId id="2147491732" r:id="rId2"/>
    <p:sldLayoutId id="2147491733" r:id="rId3"/>
    <p:sldLayoutId id="2147491734" r:id="rId4"/>
    <p:sldLayoutId id="2147491735" r:id="rId5"/>
    <p:sldLayoutId id="2147491736" r:id="rId6"/>
    <p:sldLayoutId id="2147491737" r:id="rId7"/>
    <p:sldLayoutId id="2147491738" r:id="rId8"/>
    <p:sldLayoutId id="2147491739" r:id="rId9"/>
    <p:sldLayoutId id="2147491740" r:id="rId10"/>
    <p:sldLayoutId id="214749174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図 1">
            <a:extLst>
              <a:ext uri="{FF2B5EF4-FFF2-40B4-BE49-F238E27FC236}">
                <a16:creationId xmlns:a16="http://schemas.microsoft.com/office/drawing/2014/main" id="{F8507642-47AA-41E5-94A7-F49D7FC4E8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2" t="29332" r="7793" b="15326"/>
          <a:stretch>
            <a:fillRect/>
          </a:stretch>
        </p:blipFill>
        <p:spPr bwMode="auto">
          <a:xfrm>
            <a:off x="1519238" y="2033588"/>
            <a:ext cx="8475662" cy="393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9" name="テキスト ボックス 9">
            <a:extLst>
              <a:ext uri="{FF2B5EF4-FFF2-40B4-BE49-F238E27FC236}">
                <a16:creationId xmlns:a16="http://schemas.microsoft.com/office/drawing/2014/main" id="{E81AA136-A561-4580-8B99-D522B8CA7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1304925"/>
            <a:ext cx="836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0" name="テキスト ボックス 10">
            <a:extLst>
              <a:ext uri="{FF2B5EF4-FFF2-40B4-BE49-F238E27FC236}">
                <a16:creationId xmlns:a16="http://schemas.microsoft.com/office/drawing/2014/main" id="{DA5A3A77-D70C-4318-AE50-F2A2308F5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4200" y="6423025"/>
            <a:ext cx="8272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rgbClr val="000000"/>
                </a:solidFill>
              </a:rPr>
              <a:t>裁判所ですべての債務を免除してもらうための手続きです。</a:t>
            </a:r>
            <a:endParaRPr lang="en-US" altLang="ja-JP" sz="2400">
              <a:solidFill>
                <a:srgbClr val="000000"/>
              </a:solidFill>
            </a:endParaRPr>
          </a:p>
        </p:txBody>
      </p:sp>
      <p:sp>
        <p:nvSpPr>
          <p:cNvPr id="101381" name="テキスト ボックス 13">
            <a:extLst>
              <a:ext uri="{FF2B5EF4-FFF2-40B4-BE49-F238E27FC236}">
                <a16:creationId xmlns:a16="http://schemas.microsoft.com/office/drawing/2014/main" id="{D169D8ED-413C-4841-ABA7-06FD1AD4E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1341438"/>
            <a:ext cx="836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自己破産の申立ての流れ</a:t>
            </a:r>
            <a:endParaRPr lang="ja-JP" altLang="en-US" sz="20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2" name="テキスト ボックス 4">
            <a:extLst>
              <a:ext uri="{FF2B5EF4-FFF2-40B4-BE49-F238E27FC236}">
                <a16:creationId xmlns:a16="http://schemas.microsoft.com/office/drawing/2014/main" id="{B4B059E2-DEB1-4674-82EA-32152A3BF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1336675"/>
            <a:ext cx="1152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資</a:t>
            </a: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54</a:t>
            </a:r>
          </a:p>
        </p:txBody>
      </p:sp>
      <p:pic>
        <p:nvPicPr>
          <p:cNvPr id="101383" name="図 1" descr="画面の領域">
            <a:extLst>
              <a:ext uri="{FF2B5EF4-FFF2-40B4-BE49-F238E27FC236}">
                <a16:creationId xmlns:a16="http://schemas.microsoft.com/office/drawing/2014/main" id="{EE283455-36A7-4174-98B9-C9E3470417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5969000"/>
            <a:ext cx="1277937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2章_買い物と支払い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5章_多重債務と消費者被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資料集_特別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第5章_多重債務と消費者被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資料集_特別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CB3D0813-A833-458C-AE28-34673F5BE9A8}"/>
</file>

<file path=customXml/itemProps2.xml><?xml version="1.0" encoding="utf-8"?>
<ds:datastoreItem xmlns:ds="http://schemas.openxmlformats.org/officeDocument/2006/customXml" ds:itemID="{FA63AA91-71BE-49B1-A04A-43B7031AB1A3}"/>
</file>

<file path=customXml/itemProps3.xml><?xml version="1.0" encoding="utf-8"?>
<ds:datastoreItem xmlns:ds="http://schemas.openxmlformats.org/officeDocument/2006/customXml" ds:itemID="{7FAB7201-5CC9-45DE-B433-A4F95CAB2A3F}"/>
</file>

<file path=docProps/app.xml><?xml version="1.0" encoding="utf-8"?>
<Properties xmlns="http://schemas.openxmlformats.org/officeDocument/2006/extended-properties" xmlns:vt="http://schemas.openxmlformats.org/officeDocument/2006/docPropsVTypes">
  <TotalTime>2050</TotalTime>
  <Words>22</Words>
  <Application>Microsoft Office PowerPoint</Application>
  <PresentationFormat>ユーザー設定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8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第2章_買い物と支払い</vt:lpstr>
      <vt:lpstr>第3章_お金を借りる</vt:lpstr>
      <vt:lpstr>第5章_多重債務と消費者被害</vt:lpstr>
      <vt:lpstr>資料集_特別編</vt:lpstr>
      <vt:lpstr>1_第3章_お金を借りる</vt:lpstr>
      <vt:lpstr>2_第3章_お金を借りる</vt:lpstr>
      <vt:lpstr>1_第5章_多重債務と消費者被害</vt:lpstr>
      <vt:lpstr>1_資料集_特別編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QB0003</dc:creator>
  <cp:lastModifiedBy>田中 優希</cp:lastModifiedBy>
  <cp:revision>110</cp:revision>
  <cp:lastPrinted>2016-03-12T10:43:24Z</cp:lastPrinted>
  <dcterms:created xsi:type="dcterms:W3CDTF">2015-11-26T08:00:25Z</dcterms:created>
  <dcterms:modified xsi:type="dcterms:W3CDTF">2024-06-19T06:28:25Z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