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4258" r:id="rId5"/>
    <p:sldMasterId id="2147484270" r:id="rId6"/>
    <p:sldMasterId id="2147484282" r:id="rId7"/>
    <p:sldMasterId id="2147484294" r:id="rId8"/>
  </p:sldMasterIdLst>
  <p:notesMasterIdLst>
    <p:notesMasterId r:id="rId10"/>
  </p:notesMasterIdLst>
  <p:handoutMasterIdLst>
    <p:handoutMasterId r:id="rId11"/>
  </p:handoutMasterIdLst>
  <p:sldIdLst>
    <p:sldId id="332" r:id="rId9"/>
  </p:sldIdLst>
  <p:sldSz cx="10691813" cy="7559675"/>
  <p:notesSz cx="6807200" cy="9939338"/>
  <p:defaultTextStyle>
    <a:defPPr>
      <a:defRPr lang="ja-JP"/>
    </a:defPPr>
    <a:lvl1pPr algn="l" defTabSz="995363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1pPr>
    <a:lvl2pPr marL="496888" indent="-39688" algn="l" defTabSz="995363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2pPr>
    <a:lvl3pPr marL="995363" indent="-80963" algn="l" defTabSz="995363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3pPr>
    <a:lvl4pPr marL="1492250" indent="-120650" algn="l" defTabSz="995363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4pPr>
    <a:lvl5pPr marL="1990725" indent="-161925" algn="l" defTabSz="995363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2">
          <p15:clr>
            <a:srgbClr val="A4A3A4"/>
          </p15:clr>
        </p15:guide>
        <p15:guide id="2" orient="horz" pos="4195">
          <p15:clr>
            <a:srgbClr val="A4A3A4"/>
          </p15:clr>
        </p15:guide>
        <p15:guide id="3" pos="3368">
          <p15:clr>
            <a:srgbClr val="A4A3A4"/>
          </p15:clr>
        </p15:guide>
        <p15:guide id="4" pos="374">
          <p15:clr>
            <a:srgbClr val="A4A3A4"/>
          </p15:clr>
        </p15:guide>
        <p15:guide id="5" pos="55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0" autoAdjust="0"/>
    <p:restoredTop sz="94614" autoAdjust="0"/>
  </p:normalViewPr>
  <p:slideViewPr>
    <p:cSldViewPr snapToGrid="0">
      <p:cViewPr varScale="1">
        <p:scale>
          <a:sx n="66" d="100"/>
          <a:sy n="66" d="100"/>
        </p:scale>
        <p:origin x="882" y="60"/>
      </p:cViewPr>
      <p:guideLst>
        <p:guide orient="horz" pos="1292"/>
        <p:guide orient="horz" pos="4195"/>
        <p:guide pos="3368"/>
        <p:guide pos="374"/>
        <p:guide pos="552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446"/>
    </p:cViewPr>
  </p:sorterViewPr>
  <p:notesViewPr>
    <p:cSldViewPr snapToGrid="0">
      <p:cViewPr varScale="1">
        <p:scale>
          <a:sx n="79" d="100"/>
          <a:sy n="79" d="100"/>
        </p:scale>
        <p:origin x="331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9BCC7556-4CD7-4A88-9823-B08052BFA5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E9DCFD1-4692-4551-BC91-6BB1F6933E2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E8281CA-D0EB-48EC-8AED-140508F42E74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7F9DA05-287F-445A-8D80-259186FBE6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F24F53D-0D37-4F39-AFA4-80A15A69FAA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09F2857-B545-4A0F-91B7-1D69C387F1B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BB912A8B-B6DC-46A1-98AA-E1E318A528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9550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1A3FB11-162D-4C09-8D5A-1A58C378BB6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9550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50CD60D-B667-4760-9E73-B1CB4B8D86EC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67DC99B1-B1EB-474F-941F-5E026133A6E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69938" y="746125"/>
            <a:ext cx="526732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>
            <a:extLst>
              <a:ext uri="{FF2B5EF4-FFF2-40B4-BE49-F238E27FC236}">
                <a16:creationId xmlns:a16="http://schemas.microsoft.com/office/drawing/2014/main" id="{5ACE1B35-C7B5-410C-90FF-220E6B07DC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07EE52B-7E83-46CE-94A4-F4700A71D00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9550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2902819-5890-4DD8-81A1-5132B2E7B4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7F8D427-7389-4089-B0AC-178590A492D4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73A2B27-AE18-4554-AC71-62ACC32D5A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07BC966-9AE3-4002-9697-E0788FE5CFAB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960825-FCB7-4D7E-B9A9-3ED5EAD43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36B69C8-BE43-4B33-9E66-7EE02AB62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D29498A-6D2F-43FC-B884-6079D45FB52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04176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183C822-39B7-4830-BF94-1A3FEB0601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C004D92-A092-4EB2-B96F-05BE1A415E0A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428D4C1-497E-400E-B2D5-E5957CDE7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EE0F99C-CDCE-480C-8A94-9C2E2C69F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D071F6A-C331-4448-8088-F53DDFAA2F5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67201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8547582-A9FA-42A4-8DFD-5645BCEDC3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780BC45-930B-48E9-B45D-9A343A211A88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611575C-9C9C-4A04-9E20-0A0754810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E578631-699F-4786-AAD1-3E2E09781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4B31F63-0143-4557-A119-376A1CD126C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16360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473A4E8-0A3F-49C1-B0EA-C7B6B08FE5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BC952ED-994D-4F42-A160-0FE9B7899D4C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1334132-8BA9-4CB6-9985-72C46E4ED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D9D1D7B-3E4B-49A4-919F-9F7540AE7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45FE147-16EB-4843-9A69-975A9FA537D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1498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58375BA-9028-495C-92EB-FA2DEDC7B8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60DF720-CFAD-4E64-905D-D2D29C2D6C6C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3E659D1-33D6-427A-A047-E8774587C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E1D395C-2F83-4DA3-B421-98E1FBC08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A4FEAB8-3CC2-492D-B628-AA0E9700323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81891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BCCB4E8-E1DE-4296-AFFF-EA4D338EC5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E30898B-F3E6-49BF-ADC1-C4BBCFD4A113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CDAA194-5F58-4C46-A720-5F2048F42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3437E5F-B6E1-46D3-BFA8-444D319E3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3C79CAA-DE51-4DA1-AA38-EBFC577F2AF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58213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1D8AFB6-AB53-4D96-B2F4-EC0771594A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86D99F8-E3DA-4D69-B356-3EB0F93160C0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0F146D4-A99B-41A2-9040-E26E6FD22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82B746E-6234-424F-ACA1-94BBCADC3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9C8C215-A831-40EF-BC0F-9868971094E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8539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906DD3A-30EE-41EB-A3A7-7285A5C945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A174B47-6EC0-4C67-AFA9-9D774F3963BC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D182DF5-6FDB-471B-99D4-115A860E9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48208A5-B2DB-48F3-BE19-51315C654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214182C-18B1-44D7-B792-0D8EB0DFC0E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49001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C1847C6-67BB-4284-9102-5BBB8DC949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EA39628-DA81-45B9-8C56-4678173B3F60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3A84963-8F14-41AF-B17E-012A5E9D5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D87325B-16E5-486C-9388-28E41982D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94DF4C9-659B-4DE3-9986-32DF5A60CBB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665021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6DA7A10-04EB-440F-BF16-B75284287D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51D68C9-0757-449A-B734-695A0A02C4DA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C51313A-410F-40EE-BC03-96301FF8A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B473FD-113A-47B9-817E-778A280BB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6ADFA19-1628-406D-B69D-E9AF6A0D959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166986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AC8608C-035A-40F9-B243-5BDF4B41A5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DE7AEC6-97E6-4413-AD9D-EA8AA77A0D1C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75CA33F-554E-4BF5-A199-11842C0B7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669D48A-4D46-4BCF-A29D-6FDA2D538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058E281-F31F-4DE3-93F0-2990FA006D4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80103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F2B6866-4E70-4619-A0E1-0732F9A722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06A3DA3-AED5-44E0-AC1F-2D01ED2938D5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4814FEB-D7AC-491C-8E96-13AB9999C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87AF1A0-27F0-4CFA-8387-5668EFD6D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0D3765A-AE23-431C-A7AB-844BC06D93E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683814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E553550-06E4-46F3-8571-AB23BB7852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E3F1169-ED9C-4E9B-8291-E5B7CD7DE9C3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FB1999A-9037-4BE2-9D60-D6F90A53D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71C2D71-4880-478B-8AD8-E72C43ACA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86D50FC-16A0-4B86-B6B2-CBDE42055F4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299543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541BD0-DD1D-4A69-9AAB-369E8416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40F8978-53F0-40AE-B637-43AF704005C4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2DCF38D-9839-43C8-9A7B-62B2F9F16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B67720F-3D84-4952-A4B3-BD54999D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02B004D-F5BD-4CEE-AE01-8291543C6EF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225990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53177B4-D98F-40E6-BCC6-3725C1CC01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7774878-47FF-404C-8795-E2127E522A88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E0AFFC1-CC8F-4980-B2A8-5CCF9E97E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793D3A7-A2FB-44DF-9C25-F43E29624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0618C78-E76F-436B-B4AB-6A4FB3BFA63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946821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5041928-F451-45CB-881E-1424AD6310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20BBB3D-A9D4-4795-84D5-A0250A6F1B5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D35C786-DA96-41A3-BED0-8723C7422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27E6648-6306-4594-9002-51751217F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DFBBE81-95A9-487C-9C7F-3F2FF1B6B26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51735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097D4C7-B186-4F20-BF37-13D615F390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C14EA74-905E-44D7-B602-2D923CCE6220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3715E50-9B7D-444F-B17A-01A5FD1E8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2F973DA-5430-4897-B7C8-6728B95BA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C285636-12F9-4B09-83F1-A019B437C35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236202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454B54A-8B30-47D9-B469-136C4F3E3F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A59EB0F-CF57-4503-A1FF-0BE6C10BBA37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E2E62B3-5B50-4702-AC7C-477747E07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9FA8D3-0584-42DE-B534-20A410521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EA29B9F-C3F6-4686-8512-D97414B7027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14331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618989F-5B38-4DCF-AE96-9EED10BB22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343F2D9-218C-4627-B1B4-99D22D9E3DC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30E0419-EB45-489A-82A4-40DE276B1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1DB1CE4-82D5-4688-AD29-7126609C8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A109E9B-A1F1-45B1-99C6-CF4505F5D83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050173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9492B96-5DEB-4EEF-9B2E-136EC8BD95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A20EAD3-7D11-4234-912B-93877DD2BB88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33F9BB5-9154-4565-B9DF-CBCDA7C3F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49D7147-F617-4582-BD29-1AF36A08E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55681E1-2B28-46A4-A0C8-77C3F893D32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378486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791DDCB-0528-4F0C-9F88-BCF3C98A16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533B850-5C39-4AA3-A5BF-2AA33C0233A2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DBCD8ED-840D-4FBB-87B0-536CE896F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8702E91-6508-46AB-830C-6D575A653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B9DB2B9-5D41-417B-B248-2190E73D930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219913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148509A-1756-41F6-8313-EE14AA0B51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D91B0E5-0BD2-403A-8F3C-249D1617DB9E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50137F0-669F-426C-9F41-142E55796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08AAC60-93BA-4327-A323-0B8FCE56C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7528D55-3F13-454F-999D-6AF413B0543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1096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A22686C-0A25-4AC8-975B-1DAF037FBA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0EDF4E6-56FB-4A29-8C09-1489F70A482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457E90B-04CD-409D-9DF2-CE524DE61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8831CE5-F742-482F-AAA3-97E07495B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81A1052-37C9-4137-B5A5-39A3F6B6D43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303490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822033D-0547-4E5E-9F93-71D476636D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61C6422-3E5A-46E2-8122-17486CA509E3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C8D34C9-6E34-484F-9A71-E65A27526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E9C9EAC-9D6C-405A-8E99-20521A1B2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76C2403-0C9C-4738-8565-E1D2E7A2245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857485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092B2D2-5CFF-4F4A-84B0-4024FEA164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9A6B29C-71BD-4A2B-8B32-3062F5D5C860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126634F-E2B7-4AB5-AA38-7FF035EA9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AC49A7B-82BE-4EDC-B19E-51D44BCD0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866CE38-93D1-413D-A640-EE1A71BCAF1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734899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3A99D5F-C5EB-4596-91F8-FE0E30AA82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9438971-1381-42B6-998F-85ECA8E36795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8EB6E27-9FE3-4167-BD32-B2DF677E6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570DD3E-7D0E-49D6-9107-3ABDBCC9A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DB9183B-F2C9-4733-8669-D5DB8778F1F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160317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EF4E17-9968-439B-90B1-2F0162E859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75851DA-87D1-4C8D-9C33-F7DF9249B98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C27F305-8B4E-4FF1-9E59-C120ED6E0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7A4B572-9097-48D7-A2DF-9DFDEAE1A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7EE9691-5F3F-425B-BFD0-07080B0AD4C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016863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22F49E8-F0AF-4089-97A2-97E6C6885A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C6628DB-046E-4BAD-870F-A817CA207E84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64B9EA6-34E8-4538-ABE4-B33F4D687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9B8CEB-C04C-4835-B65D-0ADDC79CC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859643F-9D53-4FBA-B82B-9F6C6CE330E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603882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C88760E-7AA3-42B5-A470-839769B266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1D2D5C0-B3E2-45C4-9DC8-1A74B3019D24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9F3CD9C-5BD2-4E78-8B74-7B9B87939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572D41D-220B-48EB-9E90-240CA019E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8F90F04-72CF-45EF-9560-9E9456D819E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18773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19EFCC3-DA87-4AB0-B189-A0CC42646A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BC55D58-E1AC-4406-890A-88129B0FC968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6E7C3D9-F531-41B0-9F50-526FB9508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B500EBF-3115-42FC-B724-779565B33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2A95048-505E-4D7E-A264-01FAEFF42B3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31265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4D3DD69-4D86-49C7-B51F-E367BC5795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C2E37EB-356E-4611-B781-379799358921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46BDE82-C1C8-49A6-8282-CA51FCF12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B4E6D3E-C32D-47E9-832A-CC68BA31B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65DCFAA-C57A-494F-B571-9AD4718BA87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156433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5FB6C6E-2497-462E-8AC2-FDEEB433A4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0EA1893-2BD3-49DB-BC8E-1C79467F7D9C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B82B214-B2D3-45E4-B6C9-BE54B7293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EE8CC54-C3FD-4B3E-A58A-DD97007A0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790B066-C831-4432-8540-CB348867F47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214093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9355F64-20AE-4F93-8085-3E1DDA7775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693594D-D3C1-456C-8171-89579A82F627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3C99344-8605-4B9D-95DD-C0A007DBD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FA7BBDC-69FE-41CC-81BC-32148FF80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E74ED1F-B8DC-4829-9A4F-113CAE8D3F3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73092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30FD385-48CA-4764-9484-4B377FA556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AA421BF-CE50-4E5F-AA08-5C0B211C9204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213618D-183E-436E-A1DA-A81715515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D0B8964-1BC8-42E2-AF46-D76622D5A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48F77C7-BDF2-4100-AB35-8FF64751C2F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635582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FDBDDEA-345C-4FE9-9529-FD79FD675F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B043D31-D0B4-4F9A-BFFE-4FD206E5589F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3C2B41D-0E21-41A4-87FB-37E218D80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43CE0E6-ABB5-4A11-A4D7-660A93CD2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B0867CE-D521-47D2-84CB-6C78932735E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371212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715E67A-4514-4AB6-B1B9-BA955D00B0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82DDD1A-7DAC-4A6C-B177-5EDDFEA2EE2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CCCCF34-FE9F-48BE-854F-17743A488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C89F0DD-2ADA-44E7-AC08-16311B697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12FF851-5509-4D28-BE59-6B56A8500B3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660078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463EDF3-D2A6-41CF-8A0F-E882D840DF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554E223-5C8E-4063-B471-3C596BB6944F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E2E4B4B-BE6A-4921-9F2A-8C11AEA46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5E7FDB1-95AC-45F2-A602-C4112CFAE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5E06759-4685-4A61-9902-55B29DE655E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617601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C5656F7-40AE-4F6F-995A-2B7E1F5616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2BB2A1B-48CC-4C80-9316-C674F149B2F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0424978-FF4B-45CC-AD92-0EEF7FFB7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B4DC327-2A6C-4625-ACEB-2F3359619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22FFC4C-B3E5-4E02-BC92-689702AA4F4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655613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DE7B3D1-C116-40C2-AF88-8DB589CD2F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C3B4A02-D2A1-4C7A-ABE1-9C10DE1240B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54387D7-89AF-4677-92D1-042847979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23033E3-1531-4F96-A5E6-2FF155B12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99061BE-7404-452F-9B2B-87EA8474B82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994699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7969E6D-9F12-43E4-9977-A77169DCAF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45FEAF9-E856-4B25-B72A-CA2555FA9E0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198226C-AF49-4917-94B8-D5D26BB0A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1E112F9-FFE4-4295-9AE5-042D8206A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4ED8086-3437-4BE4-BEB3-187D46912D6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88804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F1B6D2F-5690-46C2-A9F5-41BF884918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68C4316-56AC-43B6-98A3-851F6FC128A0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2E15921-10E5-42D8-AA1F-EB538ED1D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C510E22-3D2C-4442-96C8-2E8AFF051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92A8272B-94D6-4117-B150-D004C4D6F63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75257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9683356-3FAF-4300-865C-2F3EEFA8CE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1A94A39-C64F-43E0-9F2D-4F8AB589906C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F9F25F9-50AF-46F8-88A6-B8323C6A2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8833F89-E4A1-4255-ADAB-A21DC10A5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4B8C594-5AF0-4939-8855-5C20B1E9721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348747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F46F105-82D7-455A-B55E-7DAE4FA04E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C989B8F-7E71-4AE5-9FFC-417E2455488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6DD805F-9F86-462C-9A1A-130ABA246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8B3AA68-C378-427E-A717-7E6515293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95C26DF4-F286-4D11-9521-5A4CF02DA19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350709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415BB34-E041-444F-9FE8-57B4852F8A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7F92AF8-8C9F-48B3-80C2-B6E875F5612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E44FACC-DCD6-44A1-BEE9-61C260F07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EAE3F0D-6335-4070-B975-978806C94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EDD7F715-035C-468A-999E-0C0F37CE8FD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4093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89D2C2F-48A5-47EB-A5D4-D268931909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255E077-4498-448C-992E-21B95B9CEFDA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B08AA35-7179-40E5-8C30-E4A2002AC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A49CF46-F15E-4119-A6D6-91FC89303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C62FAD0-A398-49B9-A3A7-D87E3E2FE22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531043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599F591-AAB4-4487-A41B-BD71912E5A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4756929-D9AE-499B-A58E-0AFFD1C4571E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4421F81-6BD1-4A69-9CD5-F80FDB07D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5A6CCEF-D758-4FE4-AA9C-52B2AF2F5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E0FADAE-546D-4CFD-A8AD-4F1BC0CBF63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879418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AB578AF-6119-4F75-B7F8-EAF800AEA5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61B3515-303C-4088-AA7E-B60D3F824C3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9C5513B-9B1E-4DDA-9043-9EB67C7A1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AE03F8C-C253-4F14-AD34-37BA3240C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92F7EAF-E8E5-4DEE-9A84-3D0410E4520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822782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3B55462-0322-4AF4-A9D0-79BC5CC9D9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BBEFA6A-16D6-4BCC-BFBA-240B27E2D58A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61C3A54-CDAE-4BCD-9EC7-B6B6CB87F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14C4980-532E-4BE3-9ABC-E442FBF55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EEA3BF5A-D1AB-4736-B940-298C4BDE5FE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242053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A0FD11D-1E30-4986-9D8B-FB3AE70136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A2E84F2-1CFA-45DB-92B7-388C72E4C28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4796ED-2C33-4D57-9C79-4A5DE062E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22386B3-D2E4-4DFC-A84C-27357092D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A93C461-F5AB-421A-AF82-91379799673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376889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7D269D7-2291-4FB6-966E-A7D36B376E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33F0F03-FD1E-4AE3-90DE-2F6F34DC4F4A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4172E18-58FE-48C7-8BD9-3EBBB071F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7DC1B1-719B-459E-9827-2895D6049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2BB260F-BDD6-4BAE-8C12-DEB9A3A9901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511261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1A90288-69FC-4179-9575-B123D62074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C35A376-52F2-4570-B7D4-1E01E712A105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99C2ABE-A5B6-40E5-8585-6E3F183D3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6BDC843-7C08-4A0F-B7B7-9DC378A37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B76BA10-7C6C-4E62-ADE7-BAC4885EE24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384208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812C64B-544B-4C32-8177-C4847E884F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0BD7E87-EC04-4FB2-9C42-E7277AD5723C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8C37B2C-D981-465A-A2A5-D14A8EA9B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986BDD0-9409-4568-A00D-612000FE1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A060B13-422F-4E3D-B318-8E24C0F3EC7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31501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F05A518-7C9A-41FC-B998-1F85FBF861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9010CAF-D872-4ED1-ABD4-E0CE3C68B477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BA99587-CFA2-417F-B8CF-378184375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D39FAC8-5767-4929-9C48-816A6DD81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B3B3857-0F4F-4261-91DB-4EFA0344936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333582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0DA9DF6-0281-4C4F-95A8-8BC2BCB4CE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7A3D304-30D4-4D2B-A02D-46FE5653310A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81DF04E-FBBC-44DD-B855-66DFE39D7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C86F8BD-1694-45F2-BB2C-8349F2623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806072F-DF68-42F2-8861-A23284C830A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11995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3C7EC6E-FF7E-4160-A254-0F12598AB4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69CD8B4-4E90-45D2-93DF-3175FC528CD3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97E9C29-484A-484B-B5DB-08E0F394B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CC8B251-07C7-4C89-B65D-62805F328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1C7023D-DD86-4E6D-BB35-C026C0B9242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74263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8AC83C9-CC6A-4892-BEA7-A14E96C0DE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CF4F7F4-BFA9-4C9F-86B1-29B4C5ACBE94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4AC9CA7-1E18-4E44-B347-6915C0EBD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A1D071C-7DF2-4A25-8AA4-B47EA2AB4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97F5A0B-5502-4517-AE09-176F0A2F5D7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700763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27528FB-998A-4801-BAC5-9B762FB1BE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BC30FB5-99DE-4AEE-B0FC-F552CA5DD03C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530BE7B-80F0-4FE9-A5D0-E6DB79C84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FF2052D-1A88-4F66-8177-ED21AB443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FE7EBC-C7D3-41AD-BC33-C97EDA0C8E6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003162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DD715CA-3272-4DE2-A1A1-75BDC03008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412E21F-E093-4288-82A6-E0DA75AE8775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25FD7D0-CD1F-44D0-A2C4-D95F7EA99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668A7AB-6F3D-4C47-88E0-60F497D4B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5C58263-8009-42EF-85C9-1624B4EF6F6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770275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C8A4676-19F5-4246-A204-9AEF4A17A7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3D2F9F4-1338-4B31-922A-01D155F762F3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846BC89-4128-4FE9-BA00-F8DBA8BB9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DBED4F2-2FE8-4082-9EA2-C89FE31E2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69294B1-B2BB-45B2-8E1C-504742690AE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012135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1AD6B81-A90C-4AAE-BFF8-7486E59E5F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A8F4640-1B54-4CBE-84E6-0E6E61C17FC3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7AA2B17-7A97-4139-8AD3-2C55C87AE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AC50240-1206-4E28-BC4A-CC7F46208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BBAB37F-E234-4368-99F8-83CDCCC7456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746155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0060DB5-BB49-4A48-85F8-D7D099C987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B9341F4-CE8C-489B-B50A-BB0D2545D3C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C62A511-BE49-4D5B-94F4-5F136D6FA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DA37B50-1088-4415-BF27-444F84DED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89249DB-E986-483E-93EF-01CB218E18F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213226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965A1E7-9910-4804-B29D-C54E5D9DCB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916F1C7-F373-4D4B-8103-2FFB38717435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3FB416C-92D0-4661-A00A-8D1D9516E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F21314-4938-4D4C-A3B6-E0FA234F7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9B26ED87-54C6-421A-B1A3-831315A8858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202564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6B89870-80DC-4281-8CD5-397F7EEF34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F145034-51EF-4F7A-9388-B2F16B052F5E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ECB9D11-3D82-487A-B89A-58063B798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B957EA9-5B5F-451E-B18D-7997F8A3E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1D74060-5E57-43E8-94A3-5793A23EB1F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169477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7127852-3B4F-4298-8A46-3C53BE8887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E96F0AA-3241-4166-91D7-95D137B0B00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89A89CE-6226-4DB8-B363-28DD288E8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CC30E73-7876-4280-BDD7-AC4363C0C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F384537F-3494-484C-A332-4699C5CF136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7832193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DC3612B-A9F0-4CC0-BD87-517538664E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9B80584-ADCA-407E-ADEE-32B3A1EC9587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038884-2326-4113-9DB4-841162CE4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DB86755-1F31-4457-BADC-F8E0DD3EC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67B3000-FC8B-47A7-A4B9-58793A03CF7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6109625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4C59BD1-E1B1-483C-9FA1-37AF67DB22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BE8129F-9CC9-4340-B3B3-550E38BC32CE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C8E8CB-2A97-4BFF-AC5E-AF5EC4177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8BAF0FF-852C-40F0-A2DC-528E78D50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49E5608-FAB7-429E-81E1-D65BA271BB3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00970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201211B-49F4-4B41-8649-AF4B6FC468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9B2B375-DE3A-4090-892C-47FA3CA57C07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B008449-4AD8-41B5-872E-0728EC39E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569819A-744E-4C8A-8203-BA43C99E4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0ECB3B8-C38B-40C0-861D-FDBB465C522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795276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4C55E85-985E-48A6-93C0-2B45209FE0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2DDC397-4313-4CF0-945E-E9BD64B2AAD0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29531D5-3B12-403A-8195-AAB6F675A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5684D9B-A166-40AF-AF37-4CE36F944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4D22009-CA60-4F41-A7C1-54406F640C4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517100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417DA3C-38BD-42BF-909D-A2E5E64D28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552CE50-D063-4936-AFA4-15D0CF19FE1A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E8FB086-FFD3-42BF-A5A6-90B9309AA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E33682D-FB10-40D1-BF1D-B57C3C529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5B928952-FBA5-45F3-985C-F25CECA2A44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892996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EF22FBA-C1BC-4D97-913D-94A7548B2C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B002C00-3127-41F0-B91F-FEAE7E62A5DF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B966584-3A29-4A81-812C-189EA6E4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28F4AB7-82FD-463E-B5C0-AAE7B2B13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BE77862-80EC-414F-907C-9861A414D34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520914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BBD6217-6C7D-4084-83B5-8637B0E28E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AC73D2C-9D68-49BF-84E1-F62507A02DE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180AADF-8EFC-4A1D-A492-73018EC05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088E944-826A-4556-A468-21120C99E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7A6AAD63-F3BF-4CBA-B8C2-C84A4B2A7AF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157076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1147274-5AAD-4E73-A3D8-4CC08FA2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413539A-7C7D-4027-AB9A-704DEBF03B1F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4B34765-76A1-4010-BE83-7E36FD2E5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17A2687-1901-4E96-9F15-78B85C751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E7D11BB-40DC-4941-9295-206E95B74F3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7022346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CE32996-5E79-41EB-BB42-0ACA49A064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380C6CD-3203-4E13-B6B5-843247C65A3E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B4D9090-CCD2-4FD5-A1F6-34E902712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83E0F89-A303-407D-BE8C-63199F44D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1E04F95-1ABF-4A23-83A4-23C6573A3BE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1168930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729AD3C-9F13-4390-BDE9-D732C6F3EC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FE5FF25-170D-4E15-90BA-46D2623597E7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B9CAA53-4507-44BC-A5BE-C5255B34B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C261BB3-2876-4577-B783-FCE500E5F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0FAEE70-9B1F-46A2-90DD-1D2E1B8FBAD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5356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000683-D752-4F03-8990-60CA1EE01B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F624B04-EBCC-417A-B581-3D382CCEFD03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8D3A886-6994-4512-AAC5-4575B486F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A3EF19B-0BD7-4747-8F97-DDDBDFB69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4B5D097-66E9-40B5-A3BB-A2AB5E5D921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9395638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E896EB-9361-419A-A3FB-67E2615D37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02A646C-0325-4E18-B484-A0CAD737096F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4E25837-FB10-4E31-9879-CB00BC716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792285A-B72C-48CC-8563-592799394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77D6948F-42CE-42DF-BFBB-08B7D030312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3902789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2740078-EFF6-4853-BC6C-94B806172A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99B880F-0D3D-4FAF-B244-49108A4DDFBC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F82EB83-E41A-4BF9-B5FA-AEBC13E3C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A040572-D440-4B99-8F2B-BD11C01A0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70D5465-5E7D-425B-9476-711517115A3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66196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0F25CC3-D6DA-40A2-A0B3-712559A2AD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BA6FD09-4E20-48A0-86BA-318290EB7E6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BAE6B09-143A-45F1-B655-4D01AC49D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2AF27F6-268C-415E-960A-E33FE6A2B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374109A-7AFB-4A8F-BD59-70DDB34C68C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189843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2F92F42-36A5-42FC-ABB6-FE3F2E847F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3451DE4-8E20-49FB-8B7A-E6FE7B3B075B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21FAF07-3CFE-49E7-964F-6747068E0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BE36D6-EABA-485D-BFAC-DC90C8B50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D2AABC9-361F-46B2-A202-56CF6F2E597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1850612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676E2B0-2EE5-414D-A19A-AFF4D3D530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E038BC5-EA9C-4564-9F39-CE8D6CA8B13E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FC04812-45E1-4079-B8B8-C5D540209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639B56C-FB7E-4EAE-A389-5A95D79E2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7A6A49A5-D0C5-4310-B991-CEFE7A9E7BE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583586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908BB21-BD61-430B-B7FB-2060A6F5E8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7711899-7895-405E-B54B-2AF780584F02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473028F-0DB7-4BEB-9B71-66120B9F8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BF8468B-5482-4A22-8806-F1F264854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A64C2F8-2652-4116-A8D0-92E397A2221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9897777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8757BD0-70A6-402E-839F-95D5AF4CF2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EDFCBD5-09B9-4FE8-9E57-31441370660A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26F25FC-5828-4343-A438-2C9AC8704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6AD4A44-EF5D-4968-8D26-6B73DABC0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4711B72-A6F3-4D21-9FC2-2639B91F8C5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3524790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692F6D9-6F76-40C9-8A3D-740357C3E0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0112B70-3F9F-46B6-9CF9-9BCDCB374BE2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C04A62A-1413-4023-A5EC-E46CE8712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DBAB31-E299-4BE4-BD82-16717172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938E9B1-CF0E-4DDA-9FD9-DE22A1BE5F9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90028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8A390B0-D974-4053-A7B6-DDBD478143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9B4DA53-D8A4-4697-9F71-5F9061B8AB17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03476C-D426-4F71-8082-7DD63D97C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FE6B810-B8F8-411E-8013-DEA02D3D3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8391E93-175B-4C40-941D-A5573C81A6F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4237635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7C26395-6301-4B5F-B0DA-81A80083C3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BF570E2-271E-4E8F-8F9E-F5C5AC0831C2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922309D-BE47-427E-B796-A58788A14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E494468-CAE5-4EC7-AC76-E19006B49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FE259A06-35C4-4840-9EC6-F276D894C23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8748260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A6D64FA-0DD7-4C1D-BC55-E599D5B2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A2DCA9B-44CB-446D-960C-285590015D0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94BB37D-06CB-4BB6-A50D-FC4CE4519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0AFBB1E-3F70-4E0F-8377-C874428EA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F18C7F5-F478-4DBF-B026-1358B3EEA91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0780960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856FB68-8584-4776-B0A3-0E667791CD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F06B781-7981-43E0-B6E3-FEA3A7E57EE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22DAA71-3BCD-474A-BACF-B2504E118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6AA8DE4-9281-45B9-A81A-79C17622B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756463E1-9DD7-477E-BA87-DF9B478C3DE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48539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298EBBD-A4CB-4C67-BEC3-5CBAD9F02C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2E7A669-219E-4F59-A3E9-01BADE6EB604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8CC91C4-58DF-4A0E-AEA7-D6FC85544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2E8692E-C85E-4E8F-A03A-99D3079B8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44316CE-CF1B-4D31-B327-36415C1E01B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87757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図 6">
            <a:extLst>
              <a:ext uri="{FF2B5EF4-FFF2-40B4-BE49-F238E27FC236}">
                <a16:creationId xmlns:a16="http://schemas.microsoft.com/office/drawing/2014/main" id="{5B9F054B-C395-451B-B8C6-AC329C8B0DA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1654" r:id="rId1"/>
    <p:sldLayoutId id="2147491655" r:id="rId2"/>
    <p:sldLayoutId id="2147491656" r:id="rId3"/>
    <p:sldLayoutId id="2147491657" r:id="rId4"/>
    <p:sldLayoutId id="2147491658" r:id="rId5"/>
    <p:sldLayoutId id="2147491659" r:id="rId6"/>
    <p:sldLayoutId id="2147491660" r:id="rId7"/>
    <p:sldLayoutId id="2147491661" r:id="rId8"/>
    <p:sldLayoutId id="2147491662" r:id="rId9"/>
    <p:sldLayoutId id="2147491663" r:id="rId10"/>
    <p:sldLayoutId id="214749166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図 6">
            <a:extLst>
              <a:ext uri="{FF2B5EF4-FFF2-40B4-BE49-F238E27FC236}">
                <a16:creationId xmlns:a16="http://schemas.microsoft.com/office/drawing/2014/main" id="{B7F8F2C6-87F8-42CB-BC13-8FB160B0507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1665" r:id="rId1"/>
    <p:sldLayoutId id="2147491666" r:id="rId2"/>
    <p:sldLayoutId id="2147491667" r:id="rId3"/>
    <p:sldLayoutId id="2147491668" r:id="rId4"/>
    <p:sldLayoutId id="2147491669" r:id="rId5"/>
    <p:sldLayoutId id="2147491670" r:id="rId6"/>
    <p:sldLayoutId id="2147491671" r:id="rId7"/>
    <p:sldLayoutId id="2147491672" r:id="rId8"/>
    <p:sldLayoutId id="2147491673" r:id="rId9"/>
    <p:sldLayoutId id="2147491674" r:id="rId10"/>
    <p:sldLayoutId id="214749167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図 6">
            <a:extLst>
              <a:ext uri="{FF2B5EF4-FFF2-40B4-BE49-F238E27FC236}">
                <a16:creationId xmlns:a16="http://schemas.microsoft.com/office/drawing/2014/main" id="{4E9EF0E1-7DE7-4146-8B05-2A642E074B2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1676" r:id="rId1"/>
    <p:sldLayoutId id="2147491677" r:id="rId2"/>
    <p:sldLayoutId id="2147491678" r:id="rId3"/>
    <p:sldLayoutId id="2147491679" r:id="rId4"/>
    <p:sldLayoutId id="2147491680" r:id="rId5"/>
    <p:sldLayoutId id="2147491681" r:id="rId6"/>
    <p:sldLayoutId id="2147491682" r:id="rId7"/>
    <p:sldLayoutId id="2147491683" r:id="rId8"/>
    <p:sldLayoutId id="2147491684" r:id="rId9"/>
    <p:sldLayoutId id="2147491685" r:id="rId10"/>
    <p:sldLayoutId id="214749168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図 6">
            <a:extLst>
              <a:ext uri="{FF2B5EF4-FFF2-40B4-BE49-F238E27FC236}">
                <a16:creationId xmlns:a16="http://schemas.microsoft.com/office/drawing/2014/main" id="{62DFEA7B-262A-4EAA-915F-5AF38C36645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1687" r:id="rId1"/>
    <p:sldLayoutId id="2147491688" r:id="rId2"/>
    <p:sldLayoutId id="2147491689" r:id="rId3"/>
    <p:sldLayoutId id="2147491690" r:id="rId4"/>
    <p:sldLayoutId id="2147491691" r:id="rId5"/>
    <p:sldLayoutId id="2147491692" r:id="rId6"/>
    <p:sldLayoutId id="2147491693" r:id="rId7"/>
    <p:sldLayoutId id="2147491694" r:id="rId8"/>
    <p:sldLayoutId id="2147491695" r:id="rId9"/>
    <p:sldLayoutId id="2147491696" r:id="rId10"/>
    <p:sldLayoutId id="214749169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図 6">
            <a:extLst>
              <a:ext uri="{FF2B5EF4-FFF2-40B4-BE49-F238E27FC236}">
                <a16:creationId xmlns:a16="http://schemas.microsoft.com/office/drawing/2014/main" id="{FA23DB59-613F-4895-B865-BBBC6A10B97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1698" r:id="rId1"/>
    <p:sldLayoutId id="2147491699" r:id="rId2"/>
    <p:sldLayoutId id="2147491700" r:id="rId3"/>
    <p:sldLayoutId id="2147491701" r:id="rId4"/>
    <p:sldLayoutId id="2147491702" r:id="rId5"/>
    <p:sldLayoutId id="2147491703" r:id="rId6"/>
    <p:sldLayoutId id="2147491704" r:id="rId7"/>
    <p:sldLayoutId id="2147491705" r:id="rId8"/>
    <p:sldLayoutId id="2147491706" r:id="rId9"/>
    <p:sldLayoutId id="2147491707" r:id="rId10"/>
    <p:sldLayoutId id="214749170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図 6">
            <a:extLst>
              <a:ext uri="{FF2B5EF4-FFF2-40B4-BE49-F238E27FC236}">
                <a16:creationId xmlns:a16="http://schemas.microsoft.com/office/drawing/2014/main" id="{F5AB35A8-A4F1-42AF-9A06-466FC16842F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1709" r:id="rId1"/>
    <p:sldLayoutId id="2147491710" r:id="rId2"/>
    <p:sldLayoutId id="2147491711" r:id="rId3"/>
    <p:sldLayoutId id="2147491712" r:id="rId4"/>
    <p:sldLayoutId id="2147491713" r:id="rId5"/>
    <p:sldLayoutId id="2147491714" r:id="rId6"/>
    <p:sldLayoutId id="2147491715" r:id="rId7"/>
    <p:sldLayoutId id="2147491716" r:id="rId8"/>
    <p:sldLayoutId id="2147491717" r:id="rId9"/>
    <p:sldLayoutId id="2147491718" r:id="rId10"/>
    <p:sldLayoutId id="214749171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図 6">
            <a:extLst>
              <a:ext uri="{FF2B5EF4-FFF2-40B4-BE49-F238E27FC236}">
                <a16:creationId xmlns:a16="http://schemas.microsoft.com/office/drawing/2014/main" id="{95A01B0E-D042-44CC-B414-05CD26BBC2F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1720" r:id="rId1"/>
    <p:sldLayoutId id="2147491721" r:id="rId2"/>
    <p:sldLayoutId id="2147491722" r:id="rId3"/>
    <p:sldLayoutId id="2147491723" r:id="rId4"/>
    <p:sldLayoutId id="2147491724" r:id="rId5"/>
    <p:sldLayoutId id="2147491725" r:id="rId6"/>
    <p:sldLayoutId id="2147491726" r:id="rId7"/>
    <p:sldLayoutId id="2147491727" r:id="rId8"/>
    <p:sldLayoutId id="2147491728" r:id="rId9"/>
    <p:sldLayoutId id="2147491729" r:id="rId10"/>
    <p:sldLayoutId id="214749173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図 6">
            <a:extLst>
              <a:ext uri="{FF2B5EF4-FFF2-40B4-BE49-F238E27FC236}">
                <a16:creationId xmlns:a16="http://schemas.microsoft.com/office/drawing/2014/main" id="{C8F41894-0ADE-4726-9871-83BFD497C47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1731" r:id="rId1"/>
    <p:sldLayoutId id="2147491732" r:id="rId2"/>
    <p:sldLayoutId id="2147491733" r:id="rId3"/>
    <p:sldLayoutId id="2147491734" r:id="rId4"/>
    <p:sldLayoutId id="2147491735" r:id="rId5"/>
    <p:sldLayoutId id="2147491736" r:id="rId6"/>
    <p:sldLayoutId id="2147491737" r:id="rId7"/>
    <p:sldLayoutId id="2147491738" r:id="rId8"/>
    <p:sldLayoutId id="2147491739" r:id="rId9"/>
    <p:sldLayoutId id="2147491740" r:id="rId10"/>
    <p:sldLayoutId id="214749174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図 1">
            <a:extLst>
              <a:ext uri="{FF2B5EF4-FFF2-40B4-BE49-F238E27FC236}">
                <a16:creationId xmlns:a16="http://schemas.microsoft.com/office/drawing/2014/main" id="{72096C61-C7AE-4B17-9F7F-C34CA106D6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4" t="27803" r="9955" b="21582"/>
          <a:stretch>
            <a:fillRect/>
          </a:stretch>
        </p:blipFill>
        <p:spPr bwMode="auto">
          <a:xfrm>
            <a:off x="1270000" y="2152650"/>
            <a:ext cx="8216900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9" name="テキスト ボックス 9">
            <a:extLst>
              <a:ext uri="{FF2B5EF4-FFF2-40B4-BE49-F238E27FC236}">
                <a16:creationId xmlns:a16="http://schemas.microsoft.com/office/drawing/2014/main" id="{E2A3E75A-76C6-411B-B02E-B16E1B277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0" y="1304925"/>
            <a:ext cx="8362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 sz="28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01380" name="テキスト ボックス 10">
            <a:extLst>
              <a:ext uri="{FF2B5EF4-FFF2-40B4-BE49-F238E27FC236}">
                <a16:creationId xmlns:a16="http://schemas.microsoft.com/office/drawing/2014/main" id="{214D5DC9-4520-4104-8732-FE0AD88D4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6138863"/>
            <a:ext cx="82724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400">
                <a:solidFill>
                  <a:srgbClr val="000000"/>
                </a:solidFill>
              </a:rPr>
              <a:t>個人信用情報機関には、上記の</a:t>
            </a:r>
            <a:r>
              <a:rPr lang="en-US" altLang="ja-JP" sz="2400">
                <a:solidFill>
                  <a:srgbClr val="000000"/>
                </a:solidFill>
              </a:rPr>
              <a:t>3</a:t>
            </a:r>
            <a:r>
              <a:rPr lang="ja-JP" altLang="en-US" sz="2400">
                <a:solidFill>
                  <a:srgbClr val="000000"/>
                </a:solidFill>
              </a:rPr>
              <a:t>つの項目を基本として</a:t>
            </a:r>
            <a:endParaRPr lang="en-US" altLang="ja-JP" sz="2400">
              <a:solidFill>
                <a:srgbClr val="000000"/>
              </a:solidFill>
            </a:endParaRPr>
          </a:p>
          <a:p>
            <a:pPr eaLnBrk="1" hangingPunct="1"/>
            <a:r>
              <a:rPr lang="ja-JP" altLang="en-US" sz="2400">
                <a:solidFill>
                  <a:srgbClr val="000000"/>
                </a:solidFill>
              </a:rPr>
              <a:t>各個人の情報が登録されています。</a:t>
            </a:r>
            <a:endParaRPr lang="en-US" altLang="ja-JP" sz="2400">
              <a:solidFill>
                <a:srgbClr val="000000"/>
              </a:solidFill>
            </a:endParaRPr>
          </a:p>
        </p:txBody>
      </p:sp>
      <p:pic>
        <p:nvPicPr>
          <p:cNvPr id="101381" name="図 12">
            <a:extLst>
              <a:ext uri="{FF2B5EF4-FFF2-40B4-BE49-F238E27FC236}">
                <a16:creationId xmlns:a16="http://schemas.microsoft.com/office/drawing/2014/main" id="{81547451-2396-4F31-B15A-0D45478105A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35" t="29042" r="14980" b="54398"/>
          <a:stretch>
            <a:fillRect/>
          </a:stretch>
        </p:blipFill>
        <p:spPr bwMode="auto">
          <a:xfrm>
            <a:off x="593725" y="5927725"/>
            <a:ext cx="1260475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2" name="テキスト ボックス 13">
            <a:extLst>
              <a:ext uri="{FF2B5EF4-FFF2-40B4-BE49-F238E27FC236}">
                <a16:creationId xmlns:a16="http://schemas.microsoft.com/office/drawing/2014/main" id="{E5577B10-FF7C-4B33-B51E-B0D3FFF33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0" y="1341438"/>
            <a:ext cx="8362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800">
                <a:solidFill>
                  <a:srgbClr val="000000"/>
                </a:solidFill>
                <a:latin typeface="ＭＳ Ｐゴシック" panose="020B0600070205080204" pitchFamily="50" charset="-128"/>
              </a:rPr>
              <a:t>個人信用情報機関の登録情報</a:t>
            </a:r>
            <a:endParaRPr lang="ja-JP" altLang="en-US" sz="20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01383" name="テキスト ボックス 4">
            <a:extLst>
              <a:ext uri="{FF2B5EF4-FFF2-40B4-BE49-F238E27FC236}">
                <a16:creationId xmlns:a16="http://schemas.microsoft.com/office/drawing/2014/main" id="{CDDC65CB-E5FD-4997-B67F-AAC3E9F0A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1150938"/>
            <a:ext cx="11525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400">
                <a:solidFill>
                  <a:srgbClr val="000000"/>
                </a:solidFill>
                <a:latin typeface="ＭＳ Ｐゴシック" panose="020B0600070205080204" pitchFamily="50" charset="-128"/>
              </a:rPr>
              <a:t>資</a:t>
            </a:r>
            <a:r>
              <a:rPr lang="en-US" altLang="ja-JP" sz="2400">
                <a:solidFill>
                  <a:srgbClr val="000000"/>
                </a:solidFill>
                <a:latin typeface="ＭＳ Ｐゴシック" panose="020B0600070205080204" pitchFamily="50" charset="-128"/>
              </a:rPr>
              <a:t>50</a:t>
            </a:r>
            <a:br>
              <a:rPr lang="en-US" altLang="ja-JP" sz="2400">
                <a:solidFill>
                  <a:srgbClr val="000000"/>
                </a:solidFill>
                <a:latin typeface="ＭＳ Ｐゴシック" panose="020B0600070205080204" pitchFamily="50" charset="-128"/>
              </a:rPr>
            </a:br>
            <a:r>
              <a:rPr lang="en-US" altLang="ja-JP" sz="2400">
                <a:solidFill>
                  <a:srgbClr val="000000"/>
                </a:solidFill>
                <a:latin typeface="ＭＳ Ｐゴシック" panose="020B0600070205080204" pitchFamily="50" charset="-128"/>
              </a:rPr>
              <a:t>B</a:t>
            </a:r>
          </a:p>
        </p:txBody>
      </p:sp>
      <p:sp>
        <p:nvSpPr>
          <p:cNvPr id="101384" name="テキスト ボックス 24">
            <a:extLst>
              <a:ext uri="{FF2B5EF4-FFF2-40B4-BE49-F238E27FC236}">
                <a16:creationId xmlns:a16="http://schemas.microsoft.com/office/drawing/2014/main" id="{8320FBA9-2D54-4237-84FA-C71690AFC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3213" y="3322638"/>
            <a:ext cx="2497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氏名、生年月日、性別、住所、</a:t>
            </a:r>
            <a:endParaRPr lang="en-US" altLang="ja-JP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  <a:p>
            <a:pPr eaLnBrk="1" hangingPunct="1"/>
            <a:r>
              <a:rPr lang="ja-JP" altLang="en-US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電話番号、勤務先</a:t>
            </a:r>
            <a:endParaRPr lang="en-US" altLang="ja-JP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01385" name="テキスト ボックス 24">
            <a:extLst>
              <a:ext uri="{FF2B5EF4-FFF2-40B4-BE49-F238E27FC236}">
                <a16:creationId xmlns:a16="http://schemas.microsoft.com/office/drawing/2014/main" id="{49DC1217-0D84-4AF7-9878-AB74C5BF4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3213" y="4178300"/>
            <a:ext cx="2665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借入日、金額、最終返済日、</a:t>
            </a:r>
            <a:endParaRPr lang="en-US" altLang="ja-JP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  <a:p>
            <a:pPr eaLnBrk="1" hangingPunct="1"/>
            <a:r>
              <a:rPr lang="ja-JP" altLang="en-US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返済状況（支払いの滞りなどを含む）</a:t>
            </a:r>
            <a:endParaRPr lang="en-US" altLang="ja-JP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01386" name="テキスト ボックス 24">
            <a:extLst>
              <a:ext uri="{FF2B5EF4-FFF2-40B4-BE49-F238E27FC236}">
                <a16:creationId xmlns:a16="http://schemas.microsoft.com/office/drawing/2014/main" id="{2360E68F-502D-41C5-9E78-574C8B7ED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3213" y="4937125"/>
            <a:ext cx="24971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会員（銀行やクレジット会社など）が</a:t>
            </a:r>
            <a:endParaRPr lang="en-US" altLang="ja-JP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  <a:p>
            <a:pPr eaLnBrk="1" hangingPunct="1"/>
            <a:r>
              <a:rPr lang="ja-JP" altLang="en-US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個人信用情報機関に</a:t>
            </a:r>
            <a:b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</a:br>
            <a:r>
              <a:rPr lang="ja-JP" altLang="en-US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照会した日付など</a:t>
            </a:r>
            <a:endParaRPr lang="en-US" altLang="ja-JP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01387" name="テキスト ボックス 24">
            <a:extLst>
              <a:ext uri="{FF2B5EF4-FFF2-40B4-BE49-F238E27FC236}">
                <a16:creationId xmlns:a16="http://schemas.microsoft.com/office/drawing/2014/main" id="{7FBE39E5-8CAE-4C23-993B-31188458A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0850" y="3327400"/>
            <a:ext cx="2495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②～③の情報のいずれかが</a:t>
            </a:r>
            <a:endParaRPr lang="en-US" altLang="ja-JP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  <a:p>
            <a:pPr eaLnBrk="1" hangingPunct="1"/>
            <a:r>
              <a:rPr lang="ja-JP" altLang="en-US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登録されている期間</a:t>
            </a:r>
            <a:endParaRPr lang="en-US" altLang="ja-JP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01388" name="テキスト ボックス 24">
            <a:extLst>
              <a:ext uri="{FF2B5EF4-FFF2-40B4-BE49-F238E27FC236}">
                <a16:creationId xmlns:a16="http://schemas.microsoft.com/office/drawing/2014/main" id="{BCD93CA3-A6ED-4424-AC12-ED58445CA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7838" y="4138613"/>
            <a:ext cx="2495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契約期間中および契約終了日から</a:t>
            </a:r>
            <a:b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</a:br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5</a:t>
            </a:r>
            <a:r>
              <a:rPr lang="ja-JP" altLang="en-US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年を超えない期間</a:t>
            </a:r>
            <a:endParaRPr lang="en-US" altLang="ja-JP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01389" name="テキスト ボックス 24">
            <a:extLst>
              <a:ext uri="{FF2B5EF4-FFF2-40B4-BE49-F238E27FC236}">
                <a16:creationId xmlns:a16="http://schemas.microsoft.com/office/drawing/2014/main" id="{F860043A-0E4C-4E3C-AF64-936828225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4975" y="5092700"/>
            <a:ext cx="2495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照会した日から</a:t>
            </a:r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1</a:t>
            </a:r>
            <a:r>
              <a:rPr lang="ja-JP" altLang="en-US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年を超えない期間</a:t>
            </a:r>
            <a:endParaRPr lang="en-US" altLang="ja-JP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01390" name="テキスト ボックス 10">
            <a:extLst>
              <a:ext uri="{FF2B5EF4-FFF2-40B4-BE49-F238E27FC236}">
                <a16:creationId xmlns:a16="http://schemas.microsoft.com/office/drawing/2014/main" id="{E5664988-C501-402D-9F31-E185DA9D3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3550" y="6904038"/>
            <a:ext cx="5213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r>
              <a:rPr lang="ja-JP" altLang="en-US" sz="1200">
                <a:solidFill>
                  <a:srgbClr val="000000"/>
                </a:solidFill>
              </a:rPr>
              <a:t>（注）登録情報は本人開示の手続きにより確認することができます。</a:t>
            </a:r>
            <a:endParaRPr lang="en-US" altLang="ja-JP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第2章_買い物と支払い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3章_お金を借り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第5章_多重債務と消費者被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資料集_特別編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第3章_お金を借り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第3章_お金を借り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第5章_多重債務と消費者被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資料集_特別編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FA3F96E03010CB43A87E62425EE861C2" ma:contentTypeVersion="14" ma:contentTypeDescription="新しいドキュメントを作成します。" ma:contentTypeScope="" ma:versionID="a1b9892835793e5cd2f19a5561b0f3e2">
  <xsd:schema xmlns:xsd="http://www.w3.org/2001/XMLSchema" xmlns:xs="http://www.w3.org/2001/XMLSchema" xmlns:p="http://schemas.microsoft.com/office/2006/metadata/properties" xmlns:ns2="9a6454e5-418b-4844-a74d-e55630c4d592" xmlns:ns3="67e06d9b-ce42-4fa8-b284-302ef28cc775" targetNamespace="http://schemas.microsoft.com/office/2006/metadata/properties" ma:root="true" ma:fieldsID="cd7305b9d632c5acfc1d484554d7e205" ns2:_="" ns3:_="">
    <xsd:import namespace="9a6454e5-418b-4844-a74d-e55630c4d592"/>
    <xsd:import namespace="67e06d9b-ce42-4fa8-b284-302ef28cc7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6454e5-418b-4844-a74d-e55630c4d5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画像タグ" ma:readOnly="false" ma:fieldId="{5cf76f15-5ced-4ddc-b409-7134ff3c332f}" ma:taxonomyMulti="true" ma:sspId="114ab214-fa64-4fae-99b8-b7f9cb5589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e06d9b-ce42-4fa8-b284-302ef28cc77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c339e06a-42e6-4b23-ba36-aeb9d287abc0}" ma:internalName="TaxCatchAll" ma:showField="CatchAllData" ma:web="67e06d9b-ce42-4fa8-b284-302ef28cc7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a6454e5-418b-4844-a74d-e55630c4d592">
      <Terms xmlns="http://schemas.microsoft.com/office/infopath/2007/PartnerControls"/>
    </lcf76f155ced4ddcb4097134ff3c332f>
    <TaxCatchAll xmlns="67e06d9b-ce42-4fa8-b284-302ef28cc775" xsi:nil="true"/>
  </documentManagement>
</p:properties>
</file>

<file path=customXml/itemProps1.xml><?xml version="1.0" encoding="utf-8"?>
<ds:datastoreItem xmlns:ds="http://schemas.openxmlformats.org/officeDocument/2006/customXml" ds:itemID="{AFCCFDA6-59F2-4EC5-AE9D-412B27BD4A30}"/>
</file>

<file path=customXml/itemProps2.xml><?xml version="1.0" encoding="utf-8"?>
<ds:datastoreItem xmlns:ds="http://schemas.openxmlformats.org/officeDocument/2006/customXml" ds:itemID="{A87956CF-6A7F-4BD1-ACED-35A989A7C00C}"/>
</file>

<file path=customXml/itemProps3.xml><?xml version="1.0" encoding="utf-8"?>
<ds:datastoreItem xmlns:ds="http://schemas.openxmlformats.org/officeDocument/2006/customXml" ds:itemID="{ADEC7A78-9B91-41D4-883F-C363B105CAB7}"/>
</file>

<file path=docProps/app.xml><?xml version="1.0" encoding="utf-8"?>
<Properties xmlns="http://schemas.openxmlformats.org/officeDocument/2006/extended-properties" xmlns:vt="http://schemas.openxmlformats.org/officeDocument/2006/docPropsVTypes">
  <TotalTime>2051</TotalTime>
  <Words>139</Words>
  <Application>Microsoft Office PowerPoint</Application>
  <PresentationFormat>ユーザー設定</PresentationFormat>
  <Paragraphs>15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8</vt:i4>
      </vt:variant>
      <vt:variant>
        <vt:lpstr>スライド タイトル</vt:lpstr>
      </vt:variant>
      <vt:variant>
        <vt:i4>1</vt:i4>
      </vt:variant>
    </vt:vector>
  </HeadingPairs>
  <TitlesOfParts>
    <vt:vector size="13" baseType="lpstr">
      <vt:lpstr>ＭＳ Ｐゴシック</vt:lpstr>
      <vt:lpstr>Arial</vt:lpstr>
      <vt:lpstr>Calibri</vt:lpstr>
      <vt:lpstr>Calibri Light</vt:lpstr>
      <vt:lpstr>第2章_買い物と支払い</vt:lpstr>
      <vt:lpstr>第3章_お金を借りる</vt:lpstr>
      <vt:lpstr>第5章_多重債務と消費者被害</vt:lpstr>
      <vt:lpstr>資料集_特別編</vt:lpstr>
      <vt:lpstr>1_第3章_お金を借りる</vt:lpstr>
      <vt:lpstr>2_第3章_お金を借りる</vt:lpstr>
      <vt:lpstr>1_第5章_多重債務と消費者被害</vt:lpstr>
      <vt:lpstr>1_資料集_特別編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QB0003</dc:creator>
  <cp:lastModifiedBy>田中 優希</cp:lastModifiedBy>
  <cp:revision>110</cp:revision>
  <cp:lastPrinted>2016-03-12T10:43:24Z</cp:lastPrinted>
  <dcterms:created xsi:type="dcterms:W3CDTF">2015-11-26T08:00:25Z</dcterms:created>
  <dcterms:modified xsi:type="dcterms:W3CDTF">2024-06-19T06:28:07Z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0x010100FA3F96E03010CB43A87E62425EE861C2</vt:lpwstr>
  </property>
  <property fmtid="{D5CDD505-2E9C-101B-9397-08002B2CF9AE}" pid="3" name="MediaServiceImageTags">
    <vt:lpwstr/>
  </property>
</Properties>
</file>