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5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4258" r:id="rId5"/>
    <p:sldMasterId id="2147484270" r:id="rId6"/>
    <p:sldMasterId id="2147484282" r:id="rId7"/>
    <p:sldMasterId id="2147484294" r:id="rId8"/>
  </p:sldMasterIdLst>
  <p:notesMasterIdLst>
    <p:notesMasterId r:id="rId10"/>
  </p:notesMasterIdLst>
  <p:handoutMasterIdLst>
    <p:handoutMasterId r:id="rId11"/>
  </p:handoutMasterIdLst>
  <p:sldIdLst>
    <p:sldId id="331" r:id="rId9"/>
  </p:sldIdLst>
  <p:sldSz cx="10691813" cy="7559675"/>
  <p:notesSz cx="6807200" cy="9939338"/>
  <p:defaultTextStyle>
    <a:defPPr>
      <a:defRPr lang="ja-JP"/>
    </a:defPPr>
    <a:lvl1pPr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96888" indent="-39688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95363" indent="-80963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492250" indent="-120650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990725" indent="-161925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2">
          <p15:clr>
            <a:srgbClr val="A4A3A4"/>
          </p15:clr>
        </p15:guide>
        <p15:guide id="2" orient="horz" pos="4195">
          <p15:clr>
            <a:srgbClr val="A4A3A4"/>
          </p15:clr>
        </p15:guide>
        <p15:guide id="3" pos="3368">
          <p15:clr>
            <a:srgbClr val="A4A3A4"/>
          </p15:clr>
        </p15:guide>
        <p15:guide id="4" pos="374">
          <p15:clr>
            <a:srgbClr val="A4A3A4"/>
          </p15:clr>
        </p15:guide>
        <p15:guide id="5" pos="55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0" autoAdjust="0"/>
    <p:restoredTop sz="94614" autoAdjust="0"/>
  </p:normalViewPr>
  <p:slideViewPr>
    <p:cSldViewPr snapToGrid="0">
      <p:cViewPr varScale="1">
        <p:scale>
          <a:sx n="66" d="100"/>
          <a:sy n="66" d="100"/>
        </p:scale>
        <p:origin x="882" y="60"/>
      </p:cViewPr>
      <p:guideLst>
        <p:guide orient="horz" pos="1292"/>
        <p:guide orient="horz" pos="4195"/>
        <p:guide pos="3368"/>
        <p:guide pos="374"/>
        <p:guide pos="55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446"/>
    </p:cViewPr>
  </p:sorterViewPr>
  <p:notesViewPr>
    <p:cSldViewPr snapToGrid="0">
      <p:cViewPr varScale="1">
        <p:scale>
          <a:sx n="79" d="100"/>
          <a:sy n="79" d="100"/>
        </p:scale>
        <p:origin x="331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6FD47DE-F4F0-4872-8F49-BDA6378C75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1B3B75-CE4D-4D02-885C-C12B99A873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B99AAD3-4A27-4696-B284-E40E62032F7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4CB1B32-3213-4701-8066-7B391CA9096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EF4A09A-F5F1-48C6-A95D-A25DA46BF9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062A959-0DD1-43B9-9321-BAFFA5198BE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046171B-EC42-4260-8B36-2BF25056AE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BA05605-81B7-4058-8E34-5F42FF47791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1ED4B10-E50C-483F-9994-EA6B0EAAB80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92C24456-E8B2-4982-9494-B1DB4D52EC1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130A07E8-5F0F-493F-9DE2-604DA2E09B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210EFDF-BF76-421A-B589-6ED52F6CCBC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46EB30D-CDF8-43F6-B87D-A8C4473457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3255121-802F-44CA-9FD7-F34CBB850C6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8DE180-917D-4CD8-A766-D5B0A6666E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E43DA61-3E46-462C-82FD-E576325F565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60E124-A681-447A-82A2-50D0FD980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073041-9FB7-4107-AD1E-CD5BFF585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57004BB-B6AF-4936-89EF-2FBC7A2CBA7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8182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234188-DE56-46A6-A663-E5324AAA13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CF6FFBC-8CAA-4934-A6D3-9236E2068FE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C34988-118B-431C-9D32-CB3F1EB50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3FB620-2BA2-4A44-9928-ACE0419BD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58F8523-6EC5-4567-8EB9-2BCF52BB1EE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15274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E90DAC-E783-4B37-9EA8-C22158909B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8C0221B-C596-4E20-B51C-6C0A0FC7326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50941E-7E0F-4C7D-A7C8-786CA8055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5C19CC-C8E0-4E58-97DD-5E75CB05E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0AD23A3-EC78-4151-913A-2A21F8544B1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60843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ED1636-A380-407F-97FB-D060BEB110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2039663-E073-426B-8C8B-9293DDEC16D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F65E18-4486-4802-89A0-7202DF5EC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71C819-3632-43AB-9C70-4E26F9705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59E690C-6FA0-4B47-8E61-64275055B85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6830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34CC81-865A-46B9-8665-2F61182BF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523D17A-AD94-46C2-A864-56491FA8AC8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CF11FF-2969-453E-8A75-DF2117B41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D59ACC-7322-4C10-9056-BAD70E64D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A04DD86-770C-4010-8DC4-690A76ADBB5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0084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9B6B77-25C8-4C4A-8729-E1CF6487BE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B71A934-F390-452C-BD63-A399280B813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0F316D-DF54-4C76-9CF5-C301CFD9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EAF6E3-4689-4D5B-904C-520BFA072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5462A6F-75B5-44EE-9396-435400FD51D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86907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45005C-55A5-4A22-B8AB-7FEF1D87AD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DA15D0E-582B-43B4-914D-5D1479B324C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053D5E-39EF-4840-A669-68A3325A3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FF1FD7-3FA0-41E6-B70B-C27495329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ECACCC0-932D-46EF-A9F0-45E4553EDAB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2123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1A297FC-C041-4A35-AE4A-44B8346299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689E6F4-B5B9-4138-9E6F-EC6EC62D41A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9C6B2DF-1363-42B7-842D-6409DED95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BAE11C6-0417-4346-A803-D16250F67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09329CC-5D66-40F4-BEBC-93D5602D7E5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172780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905A599-7876-440C-A917-FAA2CAD1CA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0CAC6E3-0257-40F2-B499-553E7DAD08C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3D579A8-D3B5-4BAF-9599-003590CC5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51FFCA8-E63A-4008-A087-4E4195952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6F55C26-90FA-4E51-8142-DA200400124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17353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575AAB4-5AED-4960-BE34-181CDB76CF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58D7E0F-3F51-4AF8-894E-E817A565C52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4C1AD0A-F202-4B9B-A5BF-42F146F92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69D279A-1C28-40C0-AD33-60D98B445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A0F72DE-F28B-4837-ADD9-3C17015CB65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70915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FD644C-FFC0-40D4-87E6-88C7784BEB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B04ACE3-3A9F-4A84-9D67-3A5D3D9AE62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D5AF5FC-287D-4837-8575-E4C1D04C3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55D8CF-A783-47E7-93B1-94366C98A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2414470-88E8-4A1F-B1E2-F2CF0BE5E88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4805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F7EFF1-A392-484A-B880-B7528BC098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541EAD4-869E-48E7-9A14-895CEDDBCB4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C898A3-27BA-490D-842B-3B9D4EA83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2194EF-6B40-4BF7-9294-564954342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4CA7834-7165-4F19-9D8A-FAB5A5635AA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64767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E0AE79-0025-4482-BBDA-D49C94E327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6BA8047-E313-4570-8AE6-3C5898C6DE4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42528B8-7152-474C-88A2-D8F08D714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97AF7C4-B797-43D3-91B9-61DD2D271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8A29321-5344-4555-8BB8-1B4929285B2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54398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2E1679-B154-44DF-ADDC-143437FF07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AAFE66E-F5B3-4EAD-B52F-A78C490619D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664520-75B7-4421-A9A9-07FA6D955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A2E768-FF06-41C3-87F3-5956231C1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190C8C7-5BB6-4C9A-9099-447D3AE695B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33953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05D8B3-7941-4B38-9677-A224857855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3551947-38B0-4DA0-B31C-24B5539899D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F30408-0961-4361-B429-CBD4F8700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D644EB-EC2D-41C6-BF95-143CA32D2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6552E8B-4E36-466E-9D40-CA2464C67D5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74668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8AA6B5-4424-483F-92BF-50E7C9F283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4963635-D39B-47A4-BF2E-2513C60DECF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C52C11-E9C6-46D0-9995-E16587BD0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5193D4-A1E3-4A7F-BE8F-B242D50F7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9EA0BEE-A3D8-4764-80D8-E299873340A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70661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0BA59E-31CB-46DA-91B2-8F6C1D202E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DD14C34-04E7-46E4-BD07-FF16E1F4D05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2BD392-B186-4D08-B952-F32B618E7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7EE7FC-3E83-4629-AE4B-1D0034A5A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DF52F3B-8B9A-4703-8266-45A17975A1B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95570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597381-12F4-4F91-8B67-5BEAC61EA6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C8F6EBA-28A8-4F81-BE74-95C0C32036D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DEFE6E-7F7F-4576-BA51-9465035F4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AA6BC9-8503-40FE-846E-AC3C02CE7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D230055-7385-4C03-8C99-1020B80DA1F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39101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27CBE09-4236-487F-AA7A-0CBE191ADF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46BC11C-C35B-4B20-AE3A-AD1D6315FB5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1C73C95-CED1-47B1-A46F-757699416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67DB1F-5F63-4798-8BC6-6485827AB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6C20758-1BE9-4735-8531-06599FA06BD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40556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89E1082-6457-4B89-9D8C-BB9B33FA1B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1F864A8-3E59-49F3-81C7-11E5D11E8AE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784CAD9-BA56-4F8C-9042-CA32E29CF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7812E1A-8FFB-4277-8381-B9C2A20B5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A1FC459-47F1-4504-8CF5-466AB59846F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360293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1DC2E1B-01A0-4BD0-BF0C-3230D63EB9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603BC4D-39A8-44F7-B394-D50F3C3FD15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20DB1B4-04B0-43CF-AE27-97D2FEF12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49BE21-07E0-416B-B3AA-24554209C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7E34719-482F-4921-9164-65926D717E6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62036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059651C-B569-4C9D-AC32-7BB10A382D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EF23979-335E-4218-B429-8F6A0F83C2A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493A425-BF90-4E11-A495-5F479079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08B57B9-ABFF-41EA-AD7C-47439A1FE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AC12E60-10E0-4830-8DCE-DAF1F7671C4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4684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4DEA48-BD6C-4257-A13E-D6C07E5DAE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4BD4F55-2956-4709-A8D0-743BFA9F537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3C1671-7007-413C-85EB-3828A3076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0A6E17-C2AF-49A3-A6E9-8365D138C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263ADFD-B356-40E8-9FE2-F8CF1BA3143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74700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A2049A1-7940-4A0E-9975-E5FFC9B916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2254BBA-29C7-41F7-8ABE-9A2C683E478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4675B3-74B2-4357-A558-E6C76200F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167CFC-1FD2-4FB7-9A41-09BC55E39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A921D5C-5D12-4A46-AD6C-89932CB5B7A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75470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308949-D5C4-4A7F-A244-862029942E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7F2EC0E-7D34-4C55-913F-76EAC54F5E3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70A9CC9-1628-48F6-96EF-32F1A4C68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2B6DA9-BC68-4DDE-B193-267F68041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BB16CD2-DFE8-4937-A125-AF36807BF02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88780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0D7959-85E2-4C1A-8A48-C6F6CF6BF2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D67E3AA-4BDA-4AF4-A1BE-9709B7F144A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EFF275-1FCF-4F26-854F-619F123BE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6BA105-547D-47F3-847E-5DBA9D549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179D436-6975-46D8-98FC-42B3ADD5FAC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62858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A22963-2F62-4660-A404-60E322B570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7D5C577-5A0E-420D-9D11-35C3B4F02D3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816E7C-99E4-499C-8DA8-C752F5A7F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B94BE6-D875-4F87-A56E-DD6B53806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E91BAF1-BD9B-4106-967C-C031DA3D87F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66825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A2952B-55C4-48B4-9299-93A9A4FE4B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F0D3FD9-1372-4AA7-9C07-5EFE3A451AD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FAEB0E-F646-41FC-8FBF-FE8E64B3F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489B8B-1E6E-49F0-A495-56E843460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E0C01DA-4E2F-4C5C-B1E9-39AAAA7A228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634386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B860AC-5D01-4A6B-9369-C62CAB94E2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26DD1A4-D090-415D-A69A-0575F32AA84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57FB2D-DF6A-44D7-ABA9-0FFBD2134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BF59BE-4109-4C51-8895-721C546E2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5E10E41-2423-4163-9FDC-1A62AC700AD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08194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D00BDB-B5DD-4F61-9615-0925C1A2D6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741045B-64D2-4A65-947B-CA5D4FF601C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9988F1-6412-4BF7-BD6C-BB3E3E15E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10F35B-2A84-46AC-AAF3-0DC14A1E1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8AFB313-217C-43C1-80CF-A8B92437938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121628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C22016D-ABC4-4B85-BE1F-9AC13028A4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1DEC760-66F0-4DA0-8900-88386ED248E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0617A73-607B-4DFC-B022-3BF6BF47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B178AB-9814-4FE8-9BEC-4F778A6A1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447E533-230E-429F-8BBD-69F83D98348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98344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3B16266-295A-4C59-98BC-111DF8C834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CAC8458-F008-4954-87A7-C57FC04C975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6B27456-9F61-4977-85CA-8B6A2479B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2006467-CD45-4D40-AF9A-F6DCF4146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5BF4E97-22A7-4E78-BF5F-D4541B26D2A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48130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4FDEDA2-1CC2-431C-918A-D8166CD4E1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C0F0E5C-0CB3-4B3B-8353-1BB24E3F13D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4851D24-7B82-4481-AD01-3EF49ADFE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6A21D05-DF17-4D38-A836-47CC7D8A6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FDA35AE-4F86-4179-B4BE-BF80BFBA701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7968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65914C9-B4D2-4466-8F22-6AFF169562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F673DE8-ECFE-44D8-A5BD-226C40B89DD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DD526C-4181-46E2-888E-DFC4D892B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C5B2D0-9D40-40D8-8F64-3D99B438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3929291-CD0E-4762-B58F-6C1422F4BBD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93955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9C045AC-F0F4-4437-AA49-D5D8FEEDB0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66C77DD-E9E6-47AA-83C1-89E183E7015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658F375-6B0E-490E-893B-45A5A5A83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E8733FD-3B68-4CFD-A60E-2A457F0F3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663D424-46D5-4C7F-860A-5E7FFA2AC00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681970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014BA8-8059-41C0-BED4-A1BFA260F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9CA8EDB-D8DB-4DD8-B528-444B6B1AFB0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050067-922D-4E9A-B7D9-E3EC077A9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D831942-2BF1-4E4A-9CA6-D74833305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1DF1B53-29F4-45DA-A82F-F771A0FEA11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270936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E7D808C-E791-4964-9998-5284896D53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22339DB-BCC8-4A64-A1AC-CF60F2E4936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673273A-9D98-4B3D-967E-2B6B82692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55FB5EE-C26E-458D-A20D-B72311066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65F16F9-A58C-4D05-BF7C-E4BEF5E0643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8415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C7C44F-3F91-47B6-8D70-6C22E3840D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2602B17-7FDD-45ED-B2C3-E9C8B808900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2F1D53-6A97-4907-9D56-4B2EB389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F5806B-F9CE-4E3F-B923-4CDD95408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7BCF8AD-5386-456C-956B-3C6FD236324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58413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FCF358-081E-421D-AE76-68A3E966BF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AF2C8E4-CC01-41AE-AFCE-FE2123C503C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90EEA1-B0E4-4701-8467-D81F76F78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CA8D99-7132-48A3-A67B-6FC98B754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5DBD772-AB75-4402-AFC3-660F43E59B4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720756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A27E21-9E9B-4BB7-9B58-16B2B8E0AF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1C028B3-B0CC-4EFE-B140-425460B3151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083DB9-7A2C-40A8-A18E-05DB03229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71E69A-358C-43E4-BB3A-0E6993573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C4CA404-6740-46E1-8AC5-1823FBEBA78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8040162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A3358E-31DC-4A3A-BD0D-E3262D4FF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827FA6F-9A65-4666-86B0-8981744E7DB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A86204-207D-4E9D-A987-712850FCF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1711E8-C35D-4CD7-9C11-A5E3954C4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8A4B99B-4D3D-4F04-B32C-7AE371E0B2D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177883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F7A4FB-41BC-4CCD-B96A-CD5B7C4666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81911B2-BC8E-4727-9FB9-5D5037D77AA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17E3DB-CA43-441D-97E2-4A2E76F49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CF3545-9615-46C5-93A3-6DB0AC455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E1BFD8A-9632-4109-831D-4EE48D20AF2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89250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9850051-5EFD-4062-8785-E15F90549C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1040661-9374-4234-A022-4FE894EF805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A733074-9160-4CDA-8CD5-5DA15B771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B2BF69-B03D-4556-A94B-78EC41292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661728E-1D4B-49C1-A12A-ECA0E075235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537495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6D64B2-93DA-4BA8-8939-B54E999297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CCE1181-21D2-45C4-B243-FA057415593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47AA84F-98BF-4F7C-968B-D2F54CFE6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19E233A-171A-4AC9-AEA8-828171C4B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3942566-134F-4D0A-A683-D2225B3063E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737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98936A4-49F3-4BF6-BAFE-F297E760A6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11212BB-8A34-459A-871F-D43197077E5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98BCAE5-E0A6-4C67-BF13-FF167DBB8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052D2E-DA08-448B-9C06-7B8017214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FE36841-94C5-407D-B3CB-62959B1D49E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16225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86A6BDD-66B6-4962-9F15-9B8D1FBC87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42AA8EB-4C70-4470-9CBF-682B7966D1B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B09A341-EB24-490B-9106-595221E57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4BEDE8-DD8B-42CC-A5AF-8B86F7D06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98E4F64-CC89-4C89-8179-592E4EB5D74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50923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7758D48-A396-4318-9AB2-15569D0012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E853BF9-A778-450A-B146-DCB51B4E611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1445DE2-C90D-4C24-BA1E-F2833D930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6B7E805-FF6E-4395-89AB-B3B6066EA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DDA55E2-EBDE-4E64-8D53-6FE9E3DAE9F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0182657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FEBB2D-BD3D-4767-AB49-89166FF27C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EB6D10B-4061-4F7F-B586-5A93FF87627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721E43F-2598-432B-A610-B29B54A72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5B63DE-8563-4933-B93B-D776BD832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8BA3EEB-D4C4-4573-8A56-E4993A91076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074412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AA6796-C92A-4678-B070-05EDDE9554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3EEBECA-8F3F-4F08-A069-FF38C2F7E9F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7D1D795-0DED-4480-8CF4-995482285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692235-0FD2-4781-91F9-3A66CC6D8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9325B32-2A70-4835-A709-ED1D92ADB6A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2348398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2FA148-9CBE-49FC-B006-652FEBC1D2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E4D174D-3339-4F1F-AD6B-B5F4FFAF601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B1B780-96CA-465D-945C-8CB81383F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7C8B6-0EA0-43E7-8049-EC1B1D023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D74420B-A9B9-4280-BD7D-ADF6E362445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732996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5FCD04-0F20-4453-90AA-C94297ADBF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6CF8387-7960-4F55-88BD-5664A0581C6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01907D-08DB-4B91-83D2-30FBEEEC2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49E097-FC54-425C-90E4-6661F59A2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BFAAC9F-084E-4B14-85B9-499C95615D6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79636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A49446-3736-4436-95C6-A2353FD5B2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041F21E-CA72-42BD-B930-ED4B0E7F98A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6228F7-0A69-414A-B18D-3AD48C6A0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8D96F0-B57E-45E2-93F2-195070A0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C35F64F-5553-48FD-8516-1A79E4DBE7B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740675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11CBAE-6754-4F6B-A661-B490BE925C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49B70AA-E33D-44C8-8D5B-68687D96454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80982D-C47F-4843-9832-2B11E10E4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6196BA-5912-4448-9064-5E656C0B2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22FF696-050F-4286-8A93-35658BAFC3F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995790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77DA1D-DBBD-4B48-8602-913FC2C7BF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636FB4F-AD15-4006-AF16-54BC9705C0C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A22668-A72E-4759-9817-0BF81EF4A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DF0410-FB5C-4631-AEFF-310FCEB88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9E75E0E-8E1D-46E6-A7E5-17BE1FE55F6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9141168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F10662-D0A6-4B41-A19F-E59EEAFE7C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DE18188-3493-4304-AA44-7811EC010C8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1F913EE-F572-47E7-9956-B59A3C798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484FE3-F130-4438-ADE2-63AE05D3A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2CAD653-A7DC-47F0-85AB-9FCEC38BA96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823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98BCFA3-5C20-4890-B783-183E2312F7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7BC620A-E247-48D6-9016-3A67C79597B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24512EA-A4B3-495C-B7E9-50909D205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542C13B-8948-423E-BB31-90BDE62EC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D8878D6-2EAC-45D9-88DB-8A4464E77DC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126990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8C1C5AC-316A-4D8B-BA49-3E5BA96E45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8909E57-B447-4D52-80BC-E9EBDD47DC3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3A1F61D-65AD-4C41-9284-7C9C7D235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A3231EF-A60C-4F4C-BD78-F5BBAB3D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988D418-8426-4E75-B21C-BB0FBED543F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240022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CCFDAF-F382-41C7-B3C6-9EA72490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379D856-6272-439D-9BC5-A2CA125ECD8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C41550-AE46-4C69-ADBD-487CFD8F8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6C9749C-8665-4BEC-B6EF-6CB58A99B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24662D8-2E5C-4EB5-B02E-8EEFD6AD174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4380724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8D9BD58-703D-4CA4-9BDC-A6C7BE042F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749D07C-BE1F-4214-B2D5-92928C95555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F68D43B-EF34-40E6-9DAF-68E913027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71C534C-4B84-41A8-B0B0-58CC7D8D1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B41CA82-F5A7-4721-BF2B-A7F6ECB0819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210310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642C8A-D3DD-45D0-AA47-6F25925189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C052793-BAA2-435F-A7EB-6EEE50D6D97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C960CA-957A-45EB-AE17-5970D94DB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1939B0-444E-4138-8AD1-658C63E2E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2DFA2F7-09BF-454D-BA76-FC639926170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150761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F72BB4-EB9C-4DCC-AB5E-1D2BDC4743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408C5DC-E58A-4D6F-8075-4C517BEA6CB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02D567-6993-4507-8423-519C31A0E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E6F94F-F1BF-4129-95D4-F9B5D38F6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AB7AF74-48C9-4BCA-8733-3CA80FF1C57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527185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6A41A6-D0A2-4DBB-8C52-200E03782E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8B41DFC-5EBA-463E-8BE5-C75A63DB621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2D106A-0114-4B48-B4E3-D70FC236C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7B4DA4-E47C-452F-A065-3A8A67741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082EF10-086C-4BB0-92E1-7AD73ADDCF9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170388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E522AE-9529-4C75-AF7A-90CF120151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B630181-775B-4216-943F-B9BC52C7C8D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15E111-D99D-4EC6-8A6E-E0996992E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A8C266-F284-4980-8176-C26FC1B5E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F62617F-CA41-44C7-8430-E7E30A11317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334578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3CBE38-37EC-44D1-9A18-C295EF339C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B6BFB93-A079-4289-B273-14D44DEE30B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669ACF-4E97-4515-8370-52DFD6639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03278C-0D9E-4D48-A276-C9EADD53A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A97E2F2-FB46-4AEB-A7BF-C0E3B08E26A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982016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6AB10F-41E7-4679-BB0F-1A4467F5CC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60E0A55-1496-45FF-85B4-E26023C11B9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560AA0-8E09-4129-AC4F-7B5F9BC71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ED2686-2459-4C80-B9AD-C97BA31BB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F6DEBB4-AF39-4FF1-8576-0EBF5FE96FA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304069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A57F05-0264-47C3-B29A-68DC097FE8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D3B8C4F-FF33-4371-8070-F2D6244CCF9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B408E-8538-457F-87DD-BDBBAC16F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1147F5-C332-42C3-9304-2E8B2893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CA22E84-6E0A-4241-A217-54367353E29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9526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22507DE-8898-4E19-84D9-7E5F2673A9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02B2CC7-F53E-48B1-9A1C-58948797EF5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59C7D2D-B16D-4B0A-AE08-0DE2225BC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8E6822D-93A4-404B-9686-056F696A9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714FB5F-C812-4F95-8EDA-63D95AC2B3A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412193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8114DC4-F7B3-402C-B058-FA853F2563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40B1D71-547C-4A91-8AA9-ECB91C2256E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2B0A2C-9F7A-4718-B170-19256D811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19CEF2-C58F-4B88-A961-D9021336D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5939F8B-00E4-4057-A084-4E86CE5552A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4604298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8950A19-16BE-48DC-9F75-50B09CBC4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D3DFDB-A513-495A-B05F-35C528CFDEC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3716784-F4ED-4E68-8032-B0F9FE0DB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A677615-EFED-470B-A423-7F8D47F60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6EB1097-C0E7-4CA8-9FBC-A392BC6D12F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10111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064A06F-1F40-4706-9158-C5BB2911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089A8C9-D480-4DC0-88A8-7EE8D906DC1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8E080A7-F681-4C60-9A30-65BCC64E4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D385F09-33BC-4206-818F-9FFFDEF8E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A35CB20-8EE8-4B6C-8371-F1DBCEC82EB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731806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0D53EC6-6C30-483A-A121-1DA4642371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6CE5482-7DE9-4C1A-9EF8-DD98941753F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A7B7351-DC32-44EE-96FF-56868AC23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F59B46-BA01-488C-83A6-4EBE4998D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88D96C4-FB0A-4617-91FA-67F98957412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2001593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E7589B4-8888-43CE-9AA2-BD02D86421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87DBAC0-2F45-4D96-8CBC-1A739D98B7F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420940A-C946-4E1A-900B-A6443C93F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575552-B9EE-45F7-8638-190B9491D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9F589F1-4BA0-4871-B334-8FAA8F6BA5A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3575659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E8C228-339E-4390-B336-09949F4A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CFB284F-70B0-4A45-AB5B-1BF30AE8224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D0698F-0194-41E7-B2DB-91A137743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E76A75B-47ED-4EF3-85BB-018E429F4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7A3A564-70D7-446C-91CB-215B87339D8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714780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101AAC-3298-4A18-8268-221F5CD361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F8CD08E-86BD-4ED4-ADA8-4F7B56E718A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286D12-7424-4274-856F-AD49BA886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F2EE21-955A-4C44-8073-8899DFB53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2386489-D57E-4A10-A44A-589693263F4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792429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50FEC0-135D-46CA-8224-4301CD0BFF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98176BB-9B23-4214-B0ED-E4031D43C98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FDF9CC-34F3-4740-9710-22DCF22EE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CAFEA6-21B1-4ACB-807F-9CC645013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DDF1CE2-14B2-40AA-AD0C-DCAF90F999E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142027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70FFD1-69FE-41BD-811D-2C53FA14F3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45535EC-8EC6-4300-A05E-C962F4B225A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83044D-270A-412F-8597-77018AD86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39F569-03E0-4506-84CF-33A5A5E1B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332AC55-2503-41C4-B5F6-2ACDB27E803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8680110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E96740-4837-4A38-8E13-1990D5E6FE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A82BE68-BC4A-48F3-B21D-C6EA0ED29C9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DFD072-7798-40F0-B305-D9B2C423D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B02AE1-AA77-4E9F-9E98-4D3F1488B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8D6FF0F-D6EB-4D78-BAC2-5539E641E80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0564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A71D0B-2EA2-4817-87CC-66B325848F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D7391A9-67FA-45DD-AA86-26BBBC5DA8E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340984-3CD0-46BA-AAD9-EB1AD6EFF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B65EF7-9A5C-4FF6-A150-529FE41F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EA8BA2C-2BC9-4EE5-AF4D-3F2C2C09D43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256575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BA15A9-3180-4B2C-864F-57C6E608AE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7869F93-3045-436E-BA20-28BD0E6A9C8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E5E0BE-69D2-43C6-9952-9A08A008C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60A033-F979-410B-80B5-4C208044B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D80FCE7-0293-45B6-A2E1-5C2BA46F0FF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2633717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6803AC-E764-467F-BF90-6C1CF6842C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BE855BC-100F-4C2A-BA55-C4DE87703F1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0E89A7-CAF8-4B94-8DAB-814995405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8DD09DC-324C-4615-960D-0FF972FF1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0B49142-A028-4441-8CEE-A5ACFAC5DA1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0466168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4CF9D9B-2E9B-41C0-ACD6-F24EBD306D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1873A55-B443-4B97-BABB-BA781906004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F9F42BA-F0E2-47B4-8D7A-F300593C5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5737C28-5298-4A14-8405-024CCD4D4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6DEBE93-A884-4D72-917D-0EDD5268BE7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783026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8E1F08-0B61-49AA-96C4-6E52AD2C60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2718892-5474-4841-86E1-B5E01A610A8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BA3FD8E-DDE3-42B5-8584-634E97158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82A8F6D-EEA1-4B38-B792-21D847E34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BBBDF0D-218D-4A77-8A60-63F12142761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386588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D4C922F-4437-427C-B989-AE0557B0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028C441-EA90-4449-B1A1-CC360E14C5A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2D57F98-5F3A-4966-8591-7EB64EFE8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3859604-A46F-40F8-92F3-C5C83C39A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C8062CA-B9B0-453E-83DB-C5FCA7A3522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564632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136BD48-E164-48BE-9325-4666F35DD2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B3D779B-F427-4908-9ABA-1B90B830FB9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A70E7D-E573-4DA8-AB66-0F2D8DF8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20E3AB-7EF8-40C4-AD08-47554B9A3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B2D90BD-5D92-4D98-8FDB-C89D02BE7B9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78786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05367B4-C62D-49FB-BFFD-B7FEF1704A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B268383-6939-4147-9739-0CCAB25D853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A9A8CD0-EC40-476F-A39A-71174757B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319027-8D14-4682-A7BB-F8709BFAB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5C57623-6FB8-44E9-A8F6-356BED37686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150734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A34D72-701D-472A-ACFF-477B50BA2A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FD4F290-143C-449D-97C4-358C2C0CD5F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F4A8E-5950-4B78-8894-116B487E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DA5403-3E3E-46CF-9905-DC9AD9B12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A0C95D0-BF75-4605-923A-03B3ADE6B72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9894502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457E39-9064-4339-8A35-D8ECCA73E7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C23A5EB-9E13-4904-A288-DFBB8765093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50D0F6-7001-4851-A573-A1091DB41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5AB926-DD79-4339-976B-E76E5BD69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547EDEE-8423-4EFE-8B77-EBD3EC6A2F5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072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67EA0A-853C-4C7C-A4C4-098F2E894A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C18FEDF-BB21-4A0A-AAC8-EA5E7EE20AD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EAA3227-A1EA-4DED-A690-D90642F8A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9563E3-457C-4CC5-BCB0-063B07073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2ABED60-0110-4147-B304-6EDE35881B0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1812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9E371660-1889-4C60-AE4A-E9D07ED143E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478" r:id="rId1"/>
    <p:sldLayoutId id="2147491479" r:id="rId2"/>
    <p:sldLayoutId id="2147491480" r:id="rId3"/>
    <p:sldLayoutId id="2147491481" r:id="rId4"/>
    <p:sldLayoutId id="2147491482" r:id="rId5"/>
    <p:sldLayoutId id="2147491483" r:id="rId6"/>
    <p:sldLayoutId id="2147491484" r:id="rId7"/>
    <p:sldLayoutId id="2147491485" r:id="rId8"/>
    <p:sldLayoutId id="2147491486" r:id="rId9"/>
    <p:sldLayoutId id="2147491487" r:id="rId10"/>
    <p:sldLayoutId id="214749148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6E4A1DF6-2F8D-4520-99D4-56264A71506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489" r:id="rId1"/>
    <p:sldLayoutId id="2147491490" r:id="rId2"/>
    <p:sldLayoutId id="2147491491" r:id="rId3"/>
    <p:sldLayoutId id="2147491492" r:id="rId4"/>
    <p:sldLayoutId id="2147491493" r:id="rId5"/>
    <p:sldLayoutId id="2147491494" r:id="rId6"/>
    <p:sldLayoutId id="2147491495" r:id="rId7"/>
    <p:sldLayoutId id="2147491496" r:id="rId8"/>
    <p:sldLayoutId id="2147491497" r:id="rId9"/>
    <p:sldLayoutId id="2147491498" r:id="rId10"/>
    <p:sldLayoutId id="214749149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161C850F-BFF5-423B-9BD9-A0D449CCFD3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500" r:id="rId1"/>
    <p:sldLayoutId id="2147491501" r:id="rId2"/>
    <p:sldLayoutId id="2147491502" r:id="rId3"/>
    <p:sldLayoutId id="2147491503" r:id="rId4"/>
    <p:sldLayoutId id="2147491504" r:id="rId5"/>
    <p:sldLayoutId id="2147491505" r:id="rId6"/>
    <p:sldLayoutId id="2147491506" r:id="rId7"/>
    <p:sldLayoutId id="2147491507" r:id="rId8"/>
    <p:sldLayoutId id="2147491508" r:id="rId9"/>
    <p:sldLayoutId id="2147491509" r:id="rId10"/>
    <p:sldLayoutId id="21474915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544C0610-2667-4F02-87DF-AD3EA034679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511" r:id="rId1"/>
    <p:sldLayoutId id="2147491512" r:id="rId2"/>
    <p:sldLayoutId id="2147491513" r:id="rId3"/>
    <p:sldLayoutId id="2147491514" r:id="rId4"/>
    <p:sldLayoutId id="2147491515" r:id="rId5"/>
    <p:sldLayoutId id="2147491516" r:id="rId6"/>
    <p:sldLayoutId id="2147491517" r:id="rId7"/>
    <p:sldLayoutId id="2147491518" r:id="rId8"/>
    <p:sldLayoutId id="2147491519" r:id="rId9"/>
    <p:sldLayoutId id="2147491520" r:id="rId10"/>
    <p:sldLayoutId id="21474915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36415AD8-1ADC-4894-BC72-AAEB1FBB608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522" r:id="rId1"/>
    <p:sldLayoutId id="2147491523" r:id="rId2"/>
    <p:sldLayoutId id="2147491524" r:id="rId3"/>
    <p:sldLayoutId id="2147491525" r:id="rId4"/>
    <p:sldLayoutId id="2147491526" r:id="rId5"/>
    <p:sldLayoutId id="2147491527" r:id="rId6"/>
    <p:sldLayoutId id="2147491528" r:id="rId7"/>
    <p:sldLayoutId id="2147491529" r:id="rId8"/>
    <p:sldLayoutId id="2147491530" r:id="rId9"/>
    <p:sldLayoutId id="2147491531" r:id="rId10"/>
    <p:sldLayoutId id="21474915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図 6">
            <a:extLst>
              <a:ext uri="{FF2B5EF4-FFF2-40B4-BE49-F238E27FC236}">
                <a16:creationId xmlns:a16="http://schemas.microsoft.com/office/drawing/2014/main" id="{752CC0FA-3CEB-4CCD-886F-2FA23BFC03E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533" r:id="rId1"/>
    <p:sldLayoutId id="2147491534" r:id="rId2"/>
    <p:sldLayoutId id="2147491535" r:id="rId3"/>
    <p:sldLayoutId id="2147491536" r:id="rId4"/>
    <p:sldLayoutId id="2147491537" r:id="rId5"/>
    <p:sldLayoutId id="2147491538" r:id="rId6"/>
    <p:sldLayoutId id="2147491539" r:id="rId7"/>
    <p:sldLayoutId id="2147491540" r:id="rId8"/>
    <p:sldLayoutId id="2147491541" r:id="rId9"/>
    <p:sldLayoutId id="2147491542" r:id="rId10"/>
    <p:sldLayoutId id="214749154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図 6">
            <a:extLst>
              <a:ext uri="{FF2B5EF4-FFF2-40B4-BE49-F238E27FC236}">
                <a16:creationId xmlns:a16="http://schemas.microsoft.com/office/drawing/2014/main" id="{27AD59CF-E67D-4FBB-9617-7465D752311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544" r:id="rId1"/>
    <p:sldLayoutId id="2147491545" r:id="rId2"/>
    <p:sldLayoutId id="2147491546" r:id="rId3"/>
    <p:sldLayoutId id="2147491547" r:id="rId4"/>
    <p:sldLayoutId id="2147491548" r:id="rId5"/>
    <p:sldLayoutId id="2147491549" r:id="rId6"/>
    <p:sldLayoutId id="2147491550" r:id="rId7"/>
    <p:sldLayoutId id="2147491551" r:id="rId8"/>
    <p:sldLayoutId id="2147491552" r:id="rId9"/>
    <p:sldLayoutId id="2147491553" r:id="rId10"/>
    <p:sldLayoutId id="214749155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図 6">
            <a:extLst>
              <a:ext uri="{FF2B5EF4-FFF2-40B4-BE49-F238E27FC236}">
                <a16:creationId xmlns:a16="http://schemas.microsoft.com/office/drawing/2014/main" id="{06C2B8F6-B57B-4A3A-BB3C-39085E1F1AC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555" r:id="rId1"/>
    <p:sldLayoutId id="2147491556" r:id="rId2"/>
    <p:sldLayoutId id="2147491557" r:id="rId3"/>
    <p:sldLayoutId id="2147491558" r:id="rId4"/>
    <p:sldLayoutId id="2147491559" r:id="rId5"/>
    <p:sldLayoutId id="2147491560" r:id="rId6"/>
    <p:sldLayoutId id="2147491561" r:id="rId7"/>
    <p:sldLayoutId id="2147491562" r:id="rId8"/>
    <p:sldLayoutId id="2147491563" r:id="rId9"/>
    <p:sldLayoutId id="2147491564" r:id="rId10"/>
    <p:sldLayoutId id="214749156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23" descr="C:\Users\fujiwara\Desktop\50-02.jpg">
            <a:extLst>
              <a:ext uri="{FF2B5EF4-FFF2-40B4-BE49-F238E27FC236}">
                <a16:creationId xmlns:a16="http://schemas.microsoft.com/office/drawing/2014/main" id="{3F0FDB3F-AC0C-467E-9A78-7C3F947C6B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938" y="4276725"/>
            <a:ext cx="2301875" cy="244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79" name="図 4">
            <a:extLst>
              <a:ext uri="{FF2B5EF4-FFF2-40B4-BE49-F238E27FC236}">
                <a16:creationId xmlns:a16="http://schemas.microsoft.com/office/drawing/2014/main" id="{EA9C9766-78C6-4586-8A5F-C40E8C5DCF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063" y="1576388"/>
            <a:ext cx="2147887" cy="228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80" name="テキスト ボックス 9">
            <a:extLst>
              <a:ext uri="{FF2B5EF4-FFF2-40B4-BE49-F238E27FC236}">
                <a16:creationId xmlns:a16="http://schemas.microsoft.com/office/drawing/2014/main" id="{D79E365F-C1C4-4805-8884-021350EEE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04925"/>
            <a:ext cx="836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1" name="テキスト ボックス 10">
            <a:extLst>
              <a:ext uri="{FF2B5EF4-FFF2-40B4-BE49-F238E27FC236}">
                <a16:creationId xmlns:a16="http://schemas.microsoft.com/office/drawing/2014/main" id="{BAD5A4C4-6F53-463F-A390-A7C624875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325" y="6210300"/>
            <a:ext cx="82724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その人が今までに利用してきたクレジットの履歴や</a:t>
            </a:r>
            <a:endParaRPr lang="en-US" altLang="ja-JP" sz="2400">
              <a:solidFill>
                <a:srgbClr val="000000"/>
              </a:solidFill>
            </a:endParaRPr>
          </a:p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支払い状況は、このようにして情報交換されています。</a:t>
            </a:r>
            <a:endParaRPr lang="en-US" altLang="ja-JP" sz="2400">
              <a:solidFill>
                <a:srgbClr val="000000"/>
              </a:solidFill>
            </a:endParaRPr>
          </a:p>
        </p:txBody>
      </p:sp>
      <p:sp>
        <p:nvSpPr>
          <p:cNvPr id="101382" name="テキスト ボックス 13">
            <a:extLst>
              <a:ext uri="{FF2B5EF4-FFF2-40B4-BE49-F238E27FC236}">
                <a16:creationId xmlns:a16="http://schemas.microsoft.com/office/drawing/2014/main" id="{00FDC20F-B022-4DD3-8543-4D67AAA3C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41438"/>
            <a:ext cx="836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個人信用情報機関の仕組み</a:t>
            </a:r>
            <a:endParaRPr lang="ja-JP" altLang="en-US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1383" name="図 1" descr="画面の領域">
            <a:extLst>
              <a:ext uri="{FF2B5EF4-FFF2-40B4-BE49-F238E27FC236}">
                <a16:creationId xmlns:a16="http://schemas.microsoft.com/office/drawing/2014/main" id="{CFEAB6FF-EA17-4C55-B9CC-61F2A4A020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5969000"/>
            <a:ext cx="12779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84" name="テキスト ボックス 1">
            <a:extLst>
              <a:ext uri="{FF2B5EF4-FFF2-40B4-BE49-F238E27FC236}">
                <a16:creationId xmlns:a16="http://schemas.microsoft.com/office/drawing/2014/main" id="{973FCD00-F42D-4655-BB60-BE3051762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5088" y="2838450"/>
            <a:ext cx="2549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1600">
                <a:solidFill>
                  <a:srgbClr val="000000"/>
                </a:solidFill>
              </a:rPr>
              <a:t>②個人信用情報の登録</a:t>
            </a:r>
          </a:p>
        </p:txBody>
      </p:sp>
      <p:sp>
        <p:nvSpPr>
          <p:cNvPr id="101385" name="テキスト ボックス 13">
            <a:extLst>
              <a:ext uri="{FF2B5EF4-FFF2-40B4-BE49-F238E27FC236}">
                <a16:creationId xmlns:a16="http://schemas.microsoft.com/office/drawing/2014/main" id="{AEFF6631-4F5F-4871-8C81-2946317DC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4038" y="4027488"/>
            <a:ext cx="15033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1600">
                <a:solidFill>
                  <a:srgbClr val="000000"/>
                </a:solidFill>
              </a:rPr>
              <a:t>③新規の</a:t>
            </a:r>
            <a:br>
              <a:rPr lang="en-US" altLang="ja-JP" sz="1600">
                <a:solidFill>
                  <a:srgbClr val="000000"/>
                </a:solidFill>
              </a:rPr>
            </a:br>
            <a:r>
              <a:rPr lang="ja-JP" altLang="en-US" sz="1600">
                <a:solidFill>
                  <a:srgbClr val="000000"/>
                </a:solidFill>
              </a:rPr>
              <a:t>借入れ申込み</a:t>
            </a:r>
          </a:p>
        </p:txBody>
      </p:sp>
      <p:sp>
        <p:nvSpPr>
          <p:cNvPr id="101386" name="テキスト ボックス 14">
            <a:extLst>
              <a:ext uri="{FF2B5EF4-FFF2-40B4-BE49-F238E27FC236}">
                <a16:creationId xmlns:a16="http://schemas.microsoft.com/office/drawing/2014/main" id="{3405B47A-265B-42C3-A0C4-B7CD28008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2138" y="2838450"/>
            <a:ext cx="2930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1600">
                <a:solidFill>
                  <a:srgbClr val="000000"/>
                </a:solidFill>
              </a:rPr>
              <a:t>④個人信用情報の照会・回答</a:t>
            </a:r>
          </a:p>
        </p:txBody>
      </p:sp>
      <p:sp>
        <p:nvSpPr>
          <p:cNvPr id="101387" name="テキスト ボックス 4">
            <a:extLst>
              <a:ext uri="{FF2B5EF4-FFF2-40B4-BE49-F238E27FC236}">
                <a16:creationId xmlns:a16="http://schemas.microsoft.com/office/drawing/2014/main" id="{38EA1BB9-07FA-4AAD-9EA0-04A59F67D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150938"/>
            <a:ext cx="11525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50</a:t>
            </a:r>
            <a:b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  <p:sp>
        <p:nvSpPr>
          <p:cNvPr id="23" name="右矢印 22">
            <a:extLst>
              <a:ext uri="{FF2B5EF4-FFF2-40B4-BE49-F238E27FC236}">
                <a16:creationId xmlns:a16="http://schemas.microsoft.com/office/drawing/2014/main" id="{F018DBDF-B553-4E77-ABF2-822ECA953DFD}"/>
              </a:ext>
            </a:extLst>
          </p:cNvPr>
          <p:cNvSpPr/>
          <p:nvPr/>
        </p:nvSpPr>
        <p:spPr>
          <a:xfrm rot="20098722">
            <a:off x="2668588" y="3133725"/>
            <a:ext cx="1727200" cy="41592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9" name="左右矢印 8">
            <a:extLst>
              <a:ext uri="{FF2B5EF4-FFF2-40B4-BE49-F238E27FC236}">
                <a16:creationId xmlns:a16="http://schemas.microsoft.com/office/drawing/2014/main" id="{E3F510C9-43A8-44B7-8C5C-73731AEC913B}"/>
              </a:ext>
            </a:extLst>
          </p:cNvPr>
          <p:cNvSpPr/>
          <p:nvPr/>
        </p:nvSpPr>
        <p:spPr>
          <a:xfrm rot="1800000">
            <a:off x="5902325" y="3173413"/>
            <a:ext cx="1843088" cy="447675"/>
          </a:xfrm>
          <a:prstGeom prst="left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6" name="左右矢印 25">
            <a:extLst>
              <a:ext uri="{FF2B5EF4-FFF2-40B4-BE49-F238E27FC236}">
                <a16:creationId xmlns:a16="http://schemas.microsoft.com/office/drawing/2014/main" id="{B2F83082-DDD8-4DA3-83E3-34AE9F702DAF}"/>
              </a:ext>
            </a:extLst>
          </p:cNvPr>
          <p:cNvSpPr/>
          <p:nvPr/>
        </p:nvSpPr>
        <p:spPr>
          <a:xfrm rot="1800000">
            <a:off x="2560638" y="4538663"/>
            <a:ext cx="1843087" cy="447675"/>
          </a:xfrm>
          <a:prstGeom prst="left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1391" name="テキスト ボックス 12">
            <a:extLst>
              <a:ext uri="{FF2B5EF4-FFF2-40B4-BE49-F238E27FC236}">
                <a16:creationId xmlns:a16="http://schemas.microsoft.com/office/drawing/2014/main" id="{581B3A01-FB54-4CAA-91D9-C16054E63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8050" y="5045075"/>
            <a:ext cx="17129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1600">
                <a:solidFill>
                  <a:srgbClr val="000000"/>
                </a:solidFill>
              </a:rPr>
              <a:t>①借入れの取引</a:t>
            </a:r>
          </a:p>
        </p:txBody>
      </p:sp>
      <p:sp>
        <p:nvSpPr>
          <p:cNvPr id="27" name="右矢印 26">
            <a:extLst>
              <a:ext uri="{FF2B5EF4-FFF2-40B4-BE49-F238E27FC236}">
                <a16:creationId xmlns:a16="http://schemas.microsoft.com/office/drawing/2014/main" id="{E80498BD-FB4E-434F-9704-FE21DBE80916}"/>
              </a:ext>
            </a:extLst>
          </p:cNvPr>
          <p:cNvSpPr/>
          <p:nvPr/>
        </p:nvSpPr>
        <p:spPr>
          <a:xfrm rot="20098722">
            <a:off x="5897563" y="4584700"/>
            <a:ext cx="1728787" cy="41592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8" name="右矢印 27">
            <a:extLst>
              <a:ext uri="{FF2B5EF4-FFF2-40B4-BE49-F238E27FC236}">
                <a16:creationId xmlns:a16="http://schemas.microsoft.com/office/drawing/2014/main" id="{BCF70D83-EE83-4E7A-B612-780F95E2AACF}"/>
              </a:ext>
            </a:extLst>
          </p:cNvPr>
          <p:cNvSpPr/>
          <p:nvPr/>
        </p:nvSpPr>
        <p:spPr>
          <a:xfrm rot="9344970">
            <a:off x="6110288" y="5105400"/>
            <a:ext cx="1728787" cy="415925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1394" name="テキスト ボックス 13">
            <a:extLst>
              <a:ext uri="{FF2B5EF4-FFF2-40B4-BE49-F238E27FC236}">
                <a16:creationId xmlns:a16="http://schemas.microsoft.com/office/drawing/2014/main" id="{03EB2DC4-52AF-4D9A-A964-36A0576BC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4350" y="5446713"/>
            <a:ext cx="2501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1600">
                <a:solidFill>
                  <a:srgbClr val="000000"/>
                </a:solidFill>
              </a:rPr>
              <a:t>⑤貸付実行</a:t>
            </a:r>
          </a:p>
        </p:txBody>
      </p:sp>
      <p:pic>
        <p:nvPicPr>
          <p:cNvPr id="101395" name="Picture 21" descr="C:\Users\fujiwara\Desktop\50-04.png">
            <a:extLst>
              <a:ext uri="{FF2B5EF4-FFF2-40B4-BE49-F238E27FC236}">
                <a16:creationId xmlns:a16="http://schemas.microsoft.com/office/drawing/2014/main" id="{11E60E25-6564-48FA-B759-F5ABB586A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2949575"/>
            <a:ext cx="2162175" cy="230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96" name="Picture 22" descr="C:\Users\fujiwara\Desktop\50-05.png">
            <a:extLst>
              <a:ext uri="{FF2B5EF4-FFF2-40B4-BE49-F238E27FC236}">
                <a16:creationId xmlns:a16="http://schemas.microsoft.com/office/drawing/2014/main" id="{E7C4BE71-A530-4EF8-8627-99275CB18D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050" y="2895600"/>
            <a:ext cx="2314575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2章_買い物と支払い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D2B9A2D0-5531-4AE2-B150-A15790879E18}"/>
</file>

<file path=customXml/itemProps2.xml><?xml version="1.0" encoding="utf-8"?>
<ds:datastoreItem xmlns:ds="http://schemas.openxmlformats.org/officeDocument/2006/customXml" ds:itemID="{862491B0-81B0-47B8-A545-87127517B08A}"/>
</file>

<file path=customXml/itemProps3.xml><?xml version="1.0" encoding="utf-8"?>
<ds:datastoreItem xmlns:ds="http://schemas.openxmlformats.org/officeDocument/2006/customXml" ds:itemID="{07A12AF1-B97B-448F-9FBF-0992BA522C24}"/>
</file>

<file path=docProps/app.xml><?xml version="1.0" encoding="utf-8"?>
<Properties xmlns="http://schemas.openxmlformats.org/officeDocument/2006/extended-properties" xmlns:vt="http://schemas.openxmlformats.org/officeDocument/2006/docPropsVTypes">
  <TotalTime>2051</TotalTime>
  <Words>63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第2章_買い物と支払い</vt:lpstr>
      <vt:lpstr>第3章_お金を借りる</vt:lpstr>
      <vt:lpstr>第5章_多重債務と消費者被害</vt:lpstr>
      <vt:lpstr>資料集_特別編</vt:lpstr>
      <vt:lpstr>1_第3章_お金を借りる</vt:lpstr>
      <vt:lpstr>2_第3章_お金を借りる</vt:lpstr>
      <vt:lpstr>1_第5章_多重債務と消費者被害</vt:lpstr>
      <vt:lpstr>1_資料集_特別編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QB0003</dc:creator>
  <cp:lastModifiedBy>田中 優希</cp:lastModifiedBy>
  <cp:revision>110</cp:revision>
  <cp:lastPrinted>2016-03-12T10:43:24Z</cp:lastPrinted>
  <dcterms:created xsi:type="dcterms:W3CDTF">2015-11-26T08:00:25Z</dcterms:created>
  <dcterms:modified xsi:type="dcterms:W3CDTF">2024-06-19T06:27:46Z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