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30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97" d="100"/>
          <a:sy n="97" d="100"/>
        </p:scale>
        <p:origin x="84" y="18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3266226-1BC6-4FC7-AFD3-893B2CDA98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2BFA76-5C71-45FE-AF9D-9FBC82B1F7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B60DBA-6748-4EA8-8B72-75E949574DA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7B4D45-FF18-421A-8969-4A902FE2B8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EC1BC6-1DAA-4DD7-875E-ED4EF5F8BC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60DA72-80DD-40B9-BE7E-530A24C7AE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1528067-02C6-417A-B05A-2989DF9A35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3FCA4D-88E7-4CEB-A6E3-7D3039FE8F0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C0D7507-AEC3-4B1C-B314-ED1BF59D7B4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BBBD8FB-5C90-4EF9-87A8-07EA9E53E8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13454F8-9FF2-485F-87DE-5F891740A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FE8454-16BC-4A04-BEA2-A06CF335410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AE591-F89E-4A1C-8718-3CCC93F368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8C42BEE-D607-413D-9E60-D8CEA32C47A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753B53-2917-4B84-9B02-DBA85DEE7E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0AAFFA-942B-40CB-B1D8-4924269D6492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B48879-4F82-4BF4-8F1D-A71CABF19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45174D-FE7C-49A0-8DD7-D4F7FEE3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ED569E1-C04C-4027-A77E-8830A819FC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744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34F055-E50D-404B-8D75-8FC38120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E553EE-47BE-42AE-911F-1C7CFADFBB9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E9D429-5F28-4735-924C-4AED9859B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2479-16B2-425F-B88D-E7A9C4B07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D73B858-56A6-4433-9680-88F07D8908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849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B7BAAD-2B6A-4E0F-948F-3E77D72E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F23CFA-6CCD-4407-B771-26B51926F91E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A4CEA1-9B64-428B-BA34-AE827047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34B63F-89E7-4B3E-B4AA-D7BAEB33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F23ADD4-B742-4346-91DA-2C3083A0A3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028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7F6CFB-0CB7-4AB6-9FEE-91889D4D4C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0A8F60C-CD34-4082-A03E-EA0E3CD9AD5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41A89E-F573-47D0-A530-FB7BB98F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0065EE-C30C-4859-9F06-7520D939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6265C7B-8CEF-4861-9D97-CE17A5FE74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3700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88CE07-85EB-48BA-98E3-D3BA82E209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672F111-DFFD-4598-80A4-959E5D7743A2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9E6DA7-7213-4AA4-869E-3551853B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25F979-366A-4D9C-9CEF-7AA1884F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490092-839A-4B5C-AEBF-CE9E77E7F6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7288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5421E5-4DA7-4E1A-9D3D-CE2A369BF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7B59624-6586-4F22-AEB6-D0D7AB5E7145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699C77-B21D-4186-AACF-BCEFE554B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920B88-1C6A-4FE6-8958-29982BE91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1634E1C-6B90-47AD-AA9D-E093055CD5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1876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32DCDC-01FB-4434-9A4E-B52149CF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0C54B1-4BBB-47D7-B2F6-8C67559C939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F12325-961C-448F-86C0-3B092D3D4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D41F1F-A402-4AEA-86CD-494EAA23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D24B429-8975-4216-BE44-9DE1A5C791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5128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A6BD860-8E00-4A3A-97A2-F87AA433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D820E64-2681-46F5-9CB7-1354AF29F35F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7E5416-B9CB-45EE-94A9-A658A6A2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86891E-B300-4E9A-A116-2FB9889E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EC3083-B4F4-4069-89BF-5114B6D135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4617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D7F282-D67D-42C0-901B-77BB463855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57F976D-7AD3-4DD7-B120-22457F93FAD2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9B2E2C-870E-4F71-A857-8D966AD5C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C5C4D84-A20E-4E5E-A661-6D40BBDF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BC24E96-8DB6-414A-9F5A-FB6510095E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8071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864BBD3-B8B7-486F-AE49-0B795538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B5ABE34-4ED6-49BA-BEE8-E59D174DBD9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804E0BA-8CD5-4CFE-B507-57033089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6CB111-7C44-48C4-B9C5-11E33326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12AEB5-BDC5-4B04-859B-8A63A1EEB0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815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B1BF81-6CE9-4E51-AA91-680F0E09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5CCE6F7-0423-42A8-BFC9-3A33230216F1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8C5076-034F-455E-BAF4-368DCACD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67ACF5-651B-43BE-B2BD-C6347723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7CBE83-0E41-410D-9A8A-1B123D4891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6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D4780E-BFB1-4336-8E97-B1EA6786BB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82F35B-5A8E-4174-8CC7-ED3FAA12EEAD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D9CBD4-9BB4-419E-815F-60B25F2E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D5EFF8-F61C-47DF-8319-C8C73916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6DD12A-FD64-4305-B4F8-1D253F2760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0661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71DA2F-172E-4C36-8476-F665C784A5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41B44C-0F2D-4D0B-A57E-1A5F05904330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D50A54-7D4D-4748-8493-B45DB08D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436395-3452-4E22-8330-BD91F8D81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02B8AAB-DD0C-4326-AF6C-7AC0C9EB75D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121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B2AF69-6D55-43AE-94FE-31C2759AD7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D42A10-C989-4321-B21E-F10268AD0F3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7F71AD-8BA5-4A65-B61E-E6B09812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2E2FC4-E145-420B-8B07-5A7418602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8EF6C15-C40A-4425-A78D-4C856C2FE9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5084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0A58C-E0FD-4DB2-9A4C-C0D68D7776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7BF259-6255-4D94-BEBA-7EDC04E74593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0DAF9C-336D-4289-9D6F-23A73EE31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DCE4DE-2081-4873-BE35-E77C64AF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50757E-AA78-432D-B10F-3DF9297BB5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0548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0A30E1-EB79-44A0-8962-F2585071B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CB775B3-D4EB-4C87-B683-F214048673F0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05DB0C-148B-4400-8B05-4B8EEB1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93DF71-2907-45C4-ABD9-8F4E6E87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37801B-9695-40B0-974B-A4BBF9E528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6619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C34867-E5B9-4FF8-BC14-45BBAEED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589B1A-D375-4532-8D86-9D8C4F672672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C9E7D5-0104-459B-93C4-1D2555218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FE36F2-8FD8-4E17-B272-B238B302F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D683AB6-3AC6-4C5C-B9B0-0E9B63ACC9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80265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7C78FF-D898-4CEA-9DD2-D62CBB13D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B6DD32-1716-4BD1-A0AA-C24D843FBCD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361F6A-ADE7-43CA-B77A-D126E3B36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2C62E4-C8D5-4080-BC59-4F834D043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D251F4B-5818-4087-84D9-A4CEF1F69C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0035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440270-7C44-4A78-88EB-249B8365B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A622AC6-270E-4490-BDC5-8DB5AB001493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FB3884-C6DD-4DC3-AA56-F4F3A705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6B4056-076D-4A4E-AA7E-84BDECEC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FFA29FA-A549-4811-ADFF-07E8B954C9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8140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E938CE-C676-4954-984E-17841000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68784DC-5257-4610-87F5-D8DFBEF4F367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DD11EF-E601-4983-9657-9150BB963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DE0CD6-EA2A-4623-8F9A-0A3EF312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0B67D8-7051-4D94-ABD7-781C183EF0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2983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2910D5F-FA12-463A-8050-4AC63F91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29600E7-2D58-4A90-8246-EEE64A807D3F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C5BB9A-B35A-4D77-ADE1-CD9B87B5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257102-EEA0-4461-B055-B52E2956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C2F9D8-888C-4AA6-8D25-DE7C778153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3468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5D70C3-626D-4689-86EE-667EC481A3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2F5EA7-AA8A-4077-B979-6FCAB313700E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8112F0-D9DE-4196-B80E-E7A4CDE2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5330E2-CC8B-4B15-88BC-F7B15C63F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B44FF9-1557-4FBA-B486-F5D1E38020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570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1035D5-85AE-4B6E-83A9-0B99EDF0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CA813EE-BB95-4075-AF73-F1250B841565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2DCE9-0E15-4AF0-95B7-3F807CF97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288C90-7787-4409-8FF4-CAEF8CB4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D31609B-8262-43DB-A493-38C870BCB57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18595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B07693-FA6E-4302-85A8-3ECD9E9DB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D868F5F-DA91-4AAC-A872-A0218D97333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5D725D-82D7-4E6D-B1AD-72906B91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AC4E7C-6AD5-4F8C-98A4-E04C8F42A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7C01193-4743-4567-A06F-7E820147E7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3555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3C803A-9A61-46E3-A7DC-C8DCF5F6AC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35D80FB-E7C0-4DDA-84E0-0FB9714BA230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7F6861-9063-4A0A-96D6-6CE5CDDE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5A0838-0B73-49A7-A667-0ECCF728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6C16EC-F8C7-421E-8E5C-54BD470F3F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70020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456ABE-77DB-4E82-8498-59535E61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6E6ACE2-B29B-4DDE-B1A8-DA12DCC0821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CCC69C-050A-47CE-9917-353EC5610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249F0E-4780-4945-AC6B-5F340182C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F28891E-3CA1-4B38-8164-DA0DD8CC21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7284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DBE0D4-7068-44BB-B285-DCC2C59A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1BD68E9-6187-4BC9-BFF8-F221BDE4183B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D7B5A0-09CA-420C-A303-858FAD76E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1E855B-E129-4779-8CF9-81D7414E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EEB0125-567D-4334-898A-6811A3DA82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95413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1B854C-1FDD-4513-BE30-6B46F7728B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ACF1F96-2012-412F-85C3-209F770956B7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B96112-072C-4193-B55A-3C8C627B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A702A9-A67A-4989-8C82-53AB1C91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59B7AB3-E64B-4DF0-B174-270265A068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80137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927F72-492C-4828-8BD2-D669813B5E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D728EA-5B95-49D5-B56C-8473D8798720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0D3CA-F3F6-49A6-8ED7-4B3F37EC6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9F157B-3FEC-43D8-9A45-EAAF55CB2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2F798F-C50F-42E9-8700-3014489A454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15313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602A9B-7623-46FC-8375-8DEC10BB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8D96ECE-D156-42B5-AA8C-914A9BD9B965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D8F5CC-DDC8-410E-A534-E6A3B21B7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608D81-B780-408A-BE83-58ECC644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BDA345-F970-40A9-A37B-C8F2D62843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28995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067DF0-C107-4DF3-A3D8-46EBE48EE0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6FF508-7E69-4B10-B350-749CB165FE90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4AD9F8-5488-4EF0-94DF-28FCDDA98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3249C6-86BF-4CD5-8C87-9C7F6F45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A01170-43DA-444F-952A-23CBBAC69D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17164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9BC5DD-D2F2-4F3B-86B5-59B34F77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2351A4-5A3E-485F-8300-CB0355BB638F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71FDC85-7954-4FC6-B197-80112CCD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42859A3-8AFA-4798-992D-9CACD8E6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C6FF846-353A-458C-9E62-412AEBC29A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41835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030423-9818-42F0-8738-16103D0DE1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618F13A-028C-4FC8-AB10-34DB9B816791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E457A7-625B-41A6-992F-BCD0971F8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4A48EE-4331-4033-93C1-5BBFF754C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AC4CAFA-530C-45B4-880E-38E22837F33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4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A59AF2-6817-41D2-BFA0-D54F0C72E6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90786F3-F75C-49B5-9EF1-A49A2F3BDCFA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75AB02-0AFB-44CA-BF88-428461FD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FB5268-BDDA-4EFB-8CD6-DE508AE6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6CB685D-1532-44B2-A5ED-D77BFC45DB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69003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0DAA62D-AFBA-4C7F-883B-E438F7C721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654C9F-A2EE-46AA-9A5F-668AEC6AAD6A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EF7938F-D112-4153-B071-86ACFABA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953FF7-00F1-41F5-8CDD-63A9AB07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D9EFA5-8EEE-417D-9BFB-BDAC72221D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13126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D08120-BC1D-4814-91C9-1CF4C43C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59AFB3-D71E-403D-AAE5-5E1FECE4BD3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0069DC-B521-4985-B736-E0ED734A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3C91EA-A276-4615-9903-EAD203433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EC8626-AADC-4351-AA42-0677F32216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29625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3F8E2A-F524-435B-80BE-EEF9163A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2C8D64F-328B-4584-B6D2-EC99EF96C8F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2608B9-41C6-4B8D-9562-4ABAF03D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93E1D6-FE73-4D76-8939-2EAD073CA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828DF56-3AEF-41C7-A4E8-B061ADC3CF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73371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D5B4B0-4251-456B-A087-F769A7B0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D35000-AB42-43F7-9631-598CB166E8E4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6FD1E1-A607-4892-B99E-E23DCC83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23089A-EDAD-4274-9AF3-96EFA293C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FBC4FCC-A35D-4C3F-93BF-6DCF8ECA82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86529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71DC6-B698-46AB-855F-7EAF3A73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5C75496-271C-4727-9FF1-D16722D1D49B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65F16C-AB73-482F-A7B1-04C0C1D8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ECDEE5-C888-41E4-829B-1DC4FED7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299CFCF-792B-4A7C-B9D4-CBDC0D1E163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009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E18947-0905-4CFB-AADC-185F13CC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84317A-7559-4F72-AD9B-2B1CD9C76629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89CCF-1F90-4F95-99E2-94EA311A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F8AC84-78C6-4110-B06B-D637C901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EE9EB46-95BE-4FC1-93F3-884FB98886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37231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21E46A-7062-4089-B090-F13B338F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ADBC5C-96F9-45B1-A276-299959CA5CF4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6D9FFA-1F44-4607-97A7-D49F9F14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8B543C-2396-4C62-A423-C6E8DB75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15062B2-87F1-465F-9224-82AE7FF144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34703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CEBD9A-6A6E-4807-8174-0F36519CD0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CA5368-0FAF-48F0-9ABA-CB2C81845E3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FB79BB-7712-4FC9-9F6C-78489CD1E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7B350A-83F7-4A71-8063-E1124798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15A85D6-22B7-40A3-A260-AAB8C3ECC3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59178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C78914-FE22-457C-9EEE-336678317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6EB9370-2B85-488C-9E4E-468AB4C346B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61FDAF-3C3F-4FCD-83AF-E54B17AC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F41566-B681-487B-B2BD-84F4E9C94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E6F7D77-7CFA-44DD-86C0-2164BBC3A9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5777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F6919D6-2A2B-49E2-AB74-5AE541986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797002B-EA18-4A2F-A4C0-3573A6D5922E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FF90430-3C81-4FAC-ABE8-F838FE4F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9179EA8-8BE5-40AD-B8E0-DA566397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9424EB3-F3F4-414B-AD00-099999B966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596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D6FBC68-89F5-4B34-B6CF-4B1A8133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3B71CF-4ECC-4142-85E7-3F9F40905AEE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067D6B-330A-4F55-82AF-27C09DBF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AD523D-ACB2-4CAD-A22D-FB8CCF1FC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3068A1-42E5-4570-8DF5-600242A27F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52426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3665BDE-9FE1-4C09-B725-EB05ED73F6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D1B2C2-8DFF-439F-84BC-B66EC38F7A40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0B38E1-DCB0-46A0-AC6C-AAC15D9D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BC138C-FC7F-4475-A523-24C1FBD4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F3AE75D-7374-469F-AD1E-49547D91CEA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88881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E0614E-0EAC-4E04-A7C4-992F0184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BE6DABD-73FC-45C2-9E7F-3062A0943A6D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2357CB2-3E9C-4E34-87B2-C739C4D94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44EB21-6A33-4E30-9D22-D329C008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1711C3E-0ABE-4C05-A45D-94878525F3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45531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0A484C-7817-4B8E-8350-9D845A44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E7CDA81-0CC9-4817-8EA6-30A65DDA3944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F9A94D-F0BF-407E-93CB-974390CC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443BAE-86B7-4425-A4B2-CCE3A56F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244D66A-E5EF-4700-A213-FEC2ACDD86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89888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C24145-C730-4232-80B6-9C873639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6C4CE81-1FFE-4A24-B332-B6CAABCADAD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C15E69-4E8F-46D9-AA94-D178AF552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7DD014-558B-4BC9-9CA6-901BC215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5BB5625-C80A-42CD-9D3A-F9A41561E5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32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2179F4-C103-4154-A9CF-5C21D33F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A0708B7-EFDC-4621-942C-7FE6834DAFA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F8CD7E-F569-4FEE-B080-E47571F9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748247-2D33-4B5A-93B4-A4D79CABC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DED4A5F-2DE0-4F0B-B6C9-D703E46341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66624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270EB-EFA8-4077-97FE-B416D30FF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965FE2C-F9AA-4C60-8036-C885DA24860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5D35D-AC4D-4755-9E12-1FF021BF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9ADF88-180B-4BA8-9885-6B75724B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B2D5B93-8D0E-411D-A367-9205221BC4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55619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D5ACED-E259-4420-87DD-61F391AC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5A610FD-B464-4735-B369-D0D949D9DB0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E1DA1-934F-45A5-8F81-41F101E25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9C9129-5288-4DD1-92E3-D400241F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C02721A-5E4D-4735-93CA-74C493CB44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66020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2585FB-C7D7-4932-AE0D-D4339F3312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DEA9D9E-2BEB-453A-B359-C88831168775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34B3A9-175E-4630-9770-A942DB7BB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EAAA3A-F3CB-4F56-8037-D439064C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E9CDC3B-7939-49AB-8010-691C334BD9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81285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F71484-BB91-42FF-9EFF-1E9B75CB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1CAD34E-4363-4D9F-8EB9-7EA6624CC23D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2347A-2434-4A67-BB73-6B58C72B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22B1D6-4B26-4388-9F7B-9EC5690E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93AAB9A-176B-4CC3-BF72-4CF050BFEF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9410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23E20F-FCBD-46B6-B26E-916B08634F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79E2DF-6C26-42B4-B3C0-6DD4B59C0AFF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2211E3-DD34-4A7F-845C-915CC02BE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282213-9768-4EC9-B869-111C201B3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0247CF9-5DC9-4942-A828-90D574A257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77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4BFC62-F6FF-4A7C-ADB8-22AEA24A95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C75D95-55B7-453F-90F7-129CAEFC16AB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722CC3-EBA6-4A61-BD69-FD8782C4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7EBC845-CAAB-47D2-82E3-E81F1AB41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16D344A-9D90-4CEC-9177-CCFB8EFE961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01161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C937E3F-39A0-4FF9-A496-16266A79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625154-E253-45EF-8494-FB1F646E88C9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4E8DB1-3AF6-4C00-B543-281480C05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E589FD4-3EBA-4634-823A-39DDA077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C1749E-3EDA-449B-B8C0-0F81D1662AE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6275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5FACAD3-7540-45D0-9C3E-34B7D3B203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A069A0-4A69-463B-96FB-327C4C584981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B54455-DC18-407D-909E-AB25CB73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BB731F-BD5A-4C36-AA62-D7DB52D3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6D0C917-9901-48B0-A079-C1140D3ED7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6395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F3F0A3-DFDE-4DDC-90B8-BC3879CF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9E752B-8B09-44D7-A793-D3FF0A002ED1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C70837-6B8E-4932-922B-76172F0B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751012-9F95-49BD-AD51-BC23C7504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6FEC99-6112-4BEE-A821-AF7536DE10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47540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4739B0-7241-4BCE-8A4B-661A6A2550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2033BA-1465-46B6-8EA6-2C24DC59DE5E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C4B708-2BFB-4019-B7CE-DA6ABF5B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34B90A-236E-4DDD-9198-37854E05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6D75ACF-BAB0-4C79-858E-881FC6E89F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9646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FC2BA5-257F-4717-8231-4105B998F3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D1BDA8-0C84-457A-97B6-87955EF87B2A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38E2F6-D33F-4AD4-BD4A-A363B231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BFF73-CF8A-43F6-9F12-35D69D73C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8C2F4CC-72AC-48FB-8C43-546BAB0AC4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43207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F782C6-E785-43F3-A99A-125F4125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3FEE2D3-D095-4E8E-8FF4-7C452A62FDB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2839D8-C857-4DE7-ADB5-1266A248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3CD0A5-AB29-431D-BAA8-D2006E45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EE5F79F-7087-4880-A88D-824AD90C93E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5529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E308BE-907F-49C1-B4AF-94BB3B92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C48FFC3-8830-4BCB-BAF5-650C22CBB38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18F5AA-9078-4AA9-85D9-07FDE7106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6907A7-8243-4B54-852D-773BCDD7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F16DF43-5111-4C77-AD90-F6D00EED76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0537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7CD3F3-EAAB-4B55-AAFF-860DE4FF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D6165B-654A-46A5-AE90-09E972B95D3E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1F7E03-6814-49E1-88F3-61B1A7ECB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B2D397-4943-4307-8464-668D06295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C8B7972-C950-4F8F-B74D-0CAC8F2E8A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128791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1C3F2C-1DF9-4532-88B3-1970E4C2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C4F5C2-6830-4C50-A4C4-E381DC9C6559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818B05-684C-402A-B33B-E276261B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D1DDC2-44A6-4E0C-9B88-F29E58B7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007EE35-FD9F-4CD4-8742-69125B8293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932099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11656E-EA92-431C-96A9-D81AAD29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D0824D0-4E6C-4A81-BE9C-AB7B70A61E02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F14BA6-BC99-460E-B936-BDE16A01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7F72CC-26F5-4CC6-BBA8-5D9807920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D727DF4-9928-4D5B-B2F6-904EDFE761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136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F65FE5E-03C8-4594-A114-B2C126EA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0BFA03-458E-429A-97A6-FA76890E9203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62AB6A0-A2B9-4230-A37A-4471D16D4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27FD0E-AF5D-4E20-BF49-3D4062DD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57A317C-78CE-4A00-AB29-01D7945D0A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786415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ECAB0C-E08A-4810-9BFC-C0B6D5C2FE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AA3BE3C-19FE-4D80-8072-C54B4C5484B3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D13CF0-CCA8-410C-ABD5-5357E370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D623BF-1A1A-4A42-9E9A-3BD4357F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477380E-0B85-447E-9935-2E397DA5B3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239583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4F557F3-E685-4150-A165-6CAC3DA6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F9349C-A163-4699-B0CB-9041292E9CC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36242D-DE2A-4E5C-83A0-A259DEF7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BE179B0-6DB7-48A0-A48C-671A7EA5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26A789F-6BD2-4E95-9418-E42B708D16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959743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3D63F1-38A3-402C-8FB3-A770FAD8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A7A41B-661A-4DFA-9F94-07225292DCCB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820523-F310-4D86-9AFE-B2A8989A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4C26910-BDDF-418B-83CC-2CC3B892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BEF6582-15AF-4B10-B449-1124E49302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369732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70BF7A0-811B-4D29-9775-1D3AFDAE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2C45E10-D2DD-4BFA-BC62-86237508F601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582BBF-50A4-4C44-B87E-B0B575F8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E1C64BB-FEE1-4AD2-BCC6-AA46C9950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3B4E74A-EE59-4A62-A22C-38B02DF09C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983749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448FB7-90E9-4C59-8315-E0DFF129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9FFBF58-2A9F-4859-9931-E8A7212E02A0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432A90-2482-42A0-B21D-B16ED546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4ED706-65DD-448B-AB1E-0B004D25A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70FDB46-2CB7-47DB-8967-C985921D61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888798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206CFF-5478-4118-8A48-589EE75C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D92865-A4E6-4F67-8944-AE6BB9C29B8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E5B16-B19C-4C7E-B07D-D67CCF504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3ED833-ADF6-407B-AAF2-D9E051A84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2B9DEBB-3B12-484F-BF0C-DA6D301792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840912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C2E11A-0583-4001-AEFA-D62E8B5C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3ED3BBF-5070-4DD5-B70E-7BE20A72FB24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6C0E9B-19EB-4DBB-8211-97200981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F1DF72-B7D3-4BA4-B3B6-7D3B2622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2A418E1-E74D-4B1C-87E7-99986AA80B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69045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9EC187-7701-479D-9F09-67C92450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FA0B2D-5429-43B1-9A9A-577C5D1359DD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AA8A24-F9A0-4474-9781-52C6BD5CC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5617A6-9F35-4E3F-90C9-FC9C3B351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C8B526D-B4EE-4472-B287-9385B01A91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1080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473F16-2EDB-4810-9D97-60CF716F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4A429E-5F00-47AC-B90D-FD42899ABAF9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EA763-E122-4D59-80FA-87AE36FF3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9CF92E-6F26-4BE7-82A0-516EFDB2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099F977-D005-447D-BD73-860890C366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036940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33694A-95D7-4EF4-A1E6-D21BFB4A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3642AC2-FC85-4890-92DC-AB182DA1AD27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217097-D596-4A4D-9BCB-87CC77EC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1A45E5-66EC-44CC-9A80-281DF6CE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B887A7A-C71C-44BA-B6AD-287EC950FA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39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BFD0DE-3D31-4003-ADF8-EFA0667369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2296CD-7B5C-4358-9084-D3ED4A78F7ED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BE5AE5-9978-4F85-BB6A-473CD748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A2D016-E7DA-4130-BA1A-11250ADC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3716F29-282B-4F2C-A97B-AE972D4AD8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58320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528387-2769-40BC-9EA1-0A8A005903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484AA6-0E8F-4551-B82C-CC7EB12C255D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FE6694-1728-44C3-AC4F-9662FD00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1BC9B-91EC-46AE-9647-F5A962C85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761D74F-E4C2-4BDE-A02C-18685975F1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405709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CB05B4-C611-47C7-BED8-961B2943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09FD3E-92A5-4F29-9922-58671831EF97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1EB9E8-FE30-464A-83A7-1E223488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96292D-7882-4040-AEEB-8A380BBA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657AA62-0FC8-4F8E-8AD6-6BA9CDB3A3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39466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220D282-0821-4A6D-B5E9-5B17748615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EB2439F-8901-4DAC-AD86-8A38C10BF372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32B09B-E9D1-4843-AD9E-05DC298B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20E728-AE64-42EB-BAB4-C24BF7D5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70C344E-76EE-4663-B134-5D016BBC50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717122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EEA6D4-8099-4124-9045-6C66D367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85F79E-4034-423F-8A29-743CED12D66F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D51EE94-98AF-4335-B902-8DC2BB21E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2FC861E-9F0B-43CA-8276-2721110F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A342F52-B261-47F3-8193-21B631F950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209623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F519C5-184A-4ADC-8AB6-55479505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F683B8-B85A-4D98-A61B-143BABE8ACA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F7F508-C42B-4DBD-8356-58DFB803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170963-4A9C-47FB-9C5D-A2E35D31F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2B76D02-B491-4B3E-A1D3-BD3953A2E9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62349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BF931A-894F-4414-8E51-0D9C2CC41B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DF7475-ED65-4868-BB61-B7C14F258145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AF323F-5F0D-4928-9E06-57F14926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79D19E-1DAD-4076-B35F-7A12A7F29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C9DAD84-E2D8-4BBB-8CE7-C10367DB088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16306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84668A-85C7-471D-83CF-063A680A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D629580-A6D2-45A4-9760-E4853FB61ABC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68B8AD-232E-4543-91A2-391A2E17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C713DD-510F-4FD3-8547-020E11920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B4AC90C-5872-4DE2-AE8F-91344923C4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890326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3F1B04-7B29-4E90-A5A9-A64B2D3A21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458382-3A59-4C22-8EAA-35054327C0A6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3B0CE1-E42E-4C8E-9371-E85FA86A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E9838D-F1D0-41E1-9A1B-274B8C5C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BFB1BD9-D813-4248-A750-765D4A2EF4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59090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2C290-0009-4DD8-A518-9BF5027E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6B4FECC-B357-44B3-B720-9AC7FBDDA4D8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03D70D-71E4-479D-9F3C-D48960540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F1C00C-37B7-41C8-BCD4-08CFC430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56A6F1F-314C-44A2-9C2A-A174524C62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009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6B3E46-8335-491F-8CB6-6CF5769E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40F320-7C4C-466D-82E0-6BDACA6C89E5}" type="datetimeFigureOut">
              <a:rPr lang="ja-JP" altLang="en-US"/>
              <a:pPr>
                <a:defRPr/>
              </a:pPr>
              <a:t>2024/4/1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85E874-95F3-409C-A8E7-CD889E13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F8746C-AD24-4F4C-9E9F-9754CC3D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E34AA8-C379-425B-8C38-0026778F55E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59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730603C6-EDF3-4FB2-B59C-673243C7BB7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06" r:id="rId1"/>
    <p:sldLayoutId id="2147492007" r:id="rId2"/>
    <p:sldLayoutId id="2147492008" r:id="rId3"/>
    <p:sldLayoutId id="2147492009" r:id="rId4"/>
    <p:sldLayoutId id="2147492010" r:id="rId5"/>
    <p:sldLayoutId id="2147492011" r:id="rId6"/>
    <p:sldLayoutId id="2147492012" r:id="rId7"/>
    <p:sldLayoutId id="2147492013" r:id="rId8"/>
    <p:sldLayoutId id="2147492014" r:id="rId9"/>
    <p:sldLayoutId id="2147492015" r:id="rId10"/>
    <p:sldLayoutId id="21474920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FAF6A790-EB0B-4885-82C2-7C4CEE486D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17" r:id="rId1"/>
    <p:sldLayoutId id="2147492018" r:id="rId2"/>
    <p:sldLayoutId id="2147492019" r:id="rId3"/>
    <p:sldLayoutId id="2147492020" r:id="rId4"/>
    <p:sldLayoutId id="2147492021" r:id="rId5"/>
    <p:sldLayoutId id="2147492022" r:id="rId6"/>
    <p:sldLayoutId id="2147492023" r:id="rId7"/>
    <p:sldLayoutId id="2147492024" r:id="rId8"/>
    <p:sldLayoutId id="2147492025" r:id="rId9"/>
    <p:sldLayoutId id="2147492026" r:id="rId10"/>
    <p:sldLayoutId id="214749202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090BF4AE-A672-4CEF-8377-2284EFB4190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28" r:id="rId1"/>
    <p:sldLayoutId id="2147492029" r:id="rId2"/>
    <p:sldLayoutId id="2147492030" r:id="rId3"/>
    <p:sldLayoutId id="2147492031" r:id="rId4"/>
    <p:sldLayoutId id="2147492032" r:id="rId5"/>
    <p:sldLayoutId id="2147492033" r:id="rId6"/>
    <p:sldLayoutId id="2147492034" r:id="rId7"/>
    <p:sldLayoutId id="2147492035" r:id="rId8"/>
    <p:sldLayoutId id="2147492036" r:id="rId9"/>
    <p:sldLayoutId id="2147492037" r:id="rId10"/>
    <p:sldLayoutId id="214749203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99168539-9AFD-4082-B2E1-7B7E22DF6C6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39" r:id="rId1"/>
    <p:sldLayoutId id="2147492040" r:id="rId2"/>
    <p:sldLayoutId id="2147492041" r:id="rId3"/>
    <p:sldLayoutId id="2147492042" r:id="rId4"/>
    <p:sldLayoutId id="2147492043" r:id="rId5"/>
    <p:sldLayoutId id="2147492044" r:id="rId6"/>
    <p:sldLayoutId id="2147492045" r:id="rId7"/>
    <p:sldLayoutId id="2147492046" r:id="rId8"/>
    <p:sldLayoutId id="2147492047" r:id="rId9"/>
    <p:sldLayoutId id="2147492048" r:id="rId10"/>
    <p:sldLayoutId id="21474920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5BF7B5D9-99EB-4412-83F2-6A9A7048AC1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50" r:id="rId1"/>
    <p:sldLayoutId id="2147492051" r:id="rId2"/>
    <p:sldLayoutId id="2147492052" r:id="rId3"/>
    <p:sldLayoutId id="2147492053" r:id="rId4"/>
    <p:sldLayoutId id="2147492054" r:id="rId5"/>
    <p:sldLayoutId id="2147492055" r:id="rId6"/>
    <p:sldLayoutId id="2147492056" r:id="rId7"/>
    <p:sldLayoutId id="2147492057" r:id="rId8"/>
    <p:sldLayoutId id="2147492058" r:id="rId9"/>
    <p:sldLayoutId id="2147492059" r:id="rId10"/>
    <p:sldLayoutId id="214749206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6A6B3AC9-05B3-4231-8DFA-59EC581B298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61" r:id="rId1"/>
    <p:sldLayoutId id="2147492062" r:id="rId2"/>
    <p:sldLayoutId id="2147492063" r:id="rId3"/>
    <p:sldLayoutId id="2147492064" r:id="rId4"/>
    <p:sldLayoutId id="2147492065" r:id="rId5"/>
    <p:sldLayoutId id="2147492066" r:id="rId6"/>
    <p:sldLayoutId id="2147492067" r:id="rId7"/>
    <p:sldLayoutId id="2147492068" r:id="rId8"/>
    <p:sldLayoutId id="2147492069" r:id="rId9"/>
    <p:sldLayoutId id="2147492070" r:id="rId10"/>
    <p:sldLayoutId id="21474920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5F9BADFA-AA60-42F1-8282-192139274B9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72" r:id="rId1"/>
    <p:sldLayoutId id="2147492073" r:id="rId2"/>
    <p:sldLayoutId id="2147492074" r:id="rId3"/>
    <p:sldLayoutId id="2147492075" r:id="rId4"/>
    <p:sldLayoutId id="2147492076" r:id="rId5"/>
    <p:sldLayoutId id="2147492077" r:id="rId6"/>
    <p:sldLayoutId id="2147492078" r:id="rId7"/>
    <p:sldLayoutId id="2147492079" r:id="rId8"/>
    <p:sldLayoutId id="2147492080" r:id="rId9"/>
    <p:sldLayoutId id="2147492081" r:id="rId10"/>
    <p:sldLayoutId id="214749208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3DE1BB20-E229-4D36-848E-F6ADF695CF4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2083" r:id="rId1"/>
    <p:sldLayoutId id="2147492084" r:id="rId2"/>
    <p:sldLayoutId id="2147492085" r:id="rId3"/>
    <p:sldLayoutId id="2147492086" r:id="rId4"/>
    <p:sldLayoutId id="2147492087" r:id="rId5"/>
    <p:sldLayoutId id="2147492088" r:id="rId6"/>
    <p:sldLayoutId id="2147492089" r:id="rId7"/>
    <p:sldLayoutId id="2147492090" r:id="rId8"/>
    <p:sldLayoutId id="2147492091" r:id="rId9"/>
    <p:sldLayoutId id="2147492092" r:id="rId10"/>
    <p:sldLayoutId id="214749209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, ヒストグラム&#10;&#10;自動的に生成された説明">
            <a:extLst>
              <a:ext uri="{FF2B5EF4-FFF2-40B4-BE49-F238E27FC236}">
                <a16:creationId xmlns:a16="http://schemas.microsoft.com/office/drawing/2014/main" id="{1D2F820F-7F39-73EC-D815-EAAD63EA29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7" t="26229" r="6518" b="19677"/>
          <a:stretch/>
        </p:blipFill>
        <p:spPr>
          <a:xfrm>
            <a:off x="708316" y="1878579"/>
            <a:ext cx="9195496" cy="3956505"/>
          </a:xfrm>
          <a:prstGeom prst="rect">
            <a:avLst/>
          </a:prstGeom>
        </p:spPr>
      </p:pic>
      <p:sp>
        <p:nvSpPr>
          <p:cNvPr id="101379" name="テキスト ボックス 9">
            <a:extLst>
              <a:ext uri="{FF2B5EF4-FFF2-40B4-BE49-F238E27FC236}">
                <a16:creationId xmlns:a16="http://schemas.microsoft.com/office/drawing/2014/main" id="{773B495C-A1BA-479A-A73E-216FF7E45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0" name="テキスト ボックス 10">
            <a:extLst>
              <a:ext uri="{FF2B5EF4-FFF2-40B4-BE49-F238E27FC236}">
                <a16:creationId xmlns:a16="http://schemas.microsoft.com/office/drawing/2014/main" id="{6C04623F-03ED-405D-82DA-DF15383A3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6262688"/>
            <a:ext cx="82724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破産に至った負債の原因で、</a:t>
            </a:r>
            <a:br>
              <a:rPr lang="en-US" altLang="ja-JP" sz="2400">
                <a:solidFill>
                  <a:srgbClr val="000000"/>
                </a:solidFill>
              </a:rPr>
            </a:br>
            <a:r>
              <a:rPr lang="ja-JP" altLang="en-US" sz="2400">
                <a:solidFill>
                  <a:srgbClr val="000000"/>
                </a:solidFill>
              </a:rPr>
              <a:t>もっとも多いのが「生活苦・低所得」です。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101381" name="テキスト ボックス 13">
            <a:extLst>
              <a:ext uri="{FF2B5EF4-FFF2-40B4-BE49-F238E27FC236}">
                <a16:creationId xmlns:a16="http://schemas.microsoft.com/office/drawing/2014/main" id="{91E6148A-C488-4321-A098-D12BC6875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236663"/>
            <a:ext cx="83629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破産の負債原因</a:t>
            </a:r>
            <a:b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（複数選択）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82" name="図 1" descr="画面の領域">
            <a:extLst>
              <a:ext uri="{FF2B5EF4-FFF2-40B4-BE49-F238E27FC236}">
                <a16:creationId xmlns:a16="http://schemas.microsoft.com/office/drawing/2014/main" id="{3DAF2370-D213-4EE3-B56F-B923840D0D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3" name="テキスト ボックス 4">
            <a:extLst>
              <a:ext uri="{FF2B5EF4-FFF2-40B4-BE49-F238E27FC236}">
                <a16:creationId xmlns:a16="http://schemas.microsoft.com/office/drawing/2014/main" id="{D9441FEF-B46D-4DC9-8567-3FFE99AAE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49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E</a:t>
            </a:r>
          </a:p>
        </p:txBody>
      </p:sp>
      <p:sp>
        <p:nvSpPr>
          <p:cNvPr id="101384" name="テキスト ボックス 36">
            <a:extLst>
              <a:ext uri="{FF2B5EF4-FFF2-40B4-BE49-F238E27FC236}">
                <a16:creationId xmlns:a16="http://schemas.microsoft.com/office/drawing/2014/main" id="{41DC1F99-66D4-4373-9527-ABDA99AA3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5702300"/>
            <a:ext cx="7964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上位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10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項目を抜粋して掲載しています。　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小数点第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位を四捨五入した数値。</a:t>
            </a:r>
            <a:b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出典：日本弁護士連合会消費者問題対策委員会「</a:t>
            </a:r>
            <a:r>
              <a:rPr lang="en-US" altLang="ja-JP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2020</a:t>
            </a:r>
            <a:r>
              <a:rPr lang="ja-JP" altLang="en-US" sz="900">
                <a:solidFill>
                  <a:srgbClr val="000000"/>
                </a:solidFill>
                <a:latin typeface="ＭＳ Ｐゴシック" panose="020B0600070205080204" pitchFamily="50" charset="-128"/>
              </a:rPr>
              <a:t>年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破産事件及び個人再生事件記録調査」</a:t>
            </a:r>
            <a:endParaRPr lang="en-US" altLang="ja-JP" sz="9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5" name="テキスト ボックス 13">
            <a:extLst>
              <a:ext uri="{FF2B5EF4-FFF2-40B4-BE49-F238E27FC236}">
                <a16:creationId xmlns:a16="http://schemas.microsoft.com/office/drawing/2014/main" id="{BA9F53ED-B55A-49D0-831C-15DD939DC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513" y="2457503"/>
            <a:ext cx="792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62%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6" name="テキスト ボックス 13">
            <a:extLst>
              <a:ext uri="{FF2B5EF4-FFF2-40B4-BE49-F238E27FC236}">
                <a16:creationId xmlns:a16="http://schemas.microsoft.com/office/drawing/2014/main" id="{5F61381E-952B-417F-859F-D57CF4FAC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9675" y="3714750"/>
            <a:ext cx="793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23%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7" name="テキスト ボックス 13">
            <a:extLst>
              <a:ext uri="{FF2B5EF4-FFF2-40B4-BE49-F238E27FC236}">
                <a16:creationId xmlns:a16="http://schemas.microsoft.com/office/drawing/2014/main" id="{72F9951D-1AA0-43BB-A137-E5352B2FD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5" y="3846307"/>
            <a:ext cx="792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20%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8" name="テキスト ボックス 13">
            <a:extLst>
              <a:ext uri="{FF2B5EF4-FFF2-40B4-BE49-F238E27FC236}">
                <a16:creationId xmlns:a16="http://schemas.microsoft.com/office/drawing/2014/main" id="{E7ACA509-61D9-4785-9F81-CE67179EA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6092" y="3974127"/>
            <a:ext cx="793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18%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9" name="テキスト ボックス 13">
            <a:extLst>
              <a:ext uri="{FF2B5EF4-FFF2-40B4-BE49-F238E27FC236}">
                <a16:creationId xmlns:a16="http://schemas.microsoft.com/office/drawing/2014/main" id="{7552FFB9-CD61-4370-92DA-B26997CB7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9674" y="4044898"/>
            <a:ext cx="792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16%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0" name="テキスト ボックス 13">
            <a:extLst>
              <a:ext uri="{FF2B5EF4-FFF2-40B4-BE49-F238E27FC236}">
                <a16:creationId xmlns:a16="http://schemas.microsoft.com/office/drawing/2014/main" id="{E2A5CB83-3AAF-492B-B404-E74D50E85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483" y="4103892"/>
            <a:ext cx="792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15%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1" name="テキスト ボックス 14">
            <a:extLst>
              <a:ext uri="{FF2B5EF4-FFF2-40B4-BE49-F238E27FC236}">
                <a16:creationId xmlns:a16="http://schemas.microsoft.com/office/drawing/2014/main" id="{B8DC0358-0329-475E-8041-E12270D35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3831" y="4260084"/>
            <a:ext cx="7937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11%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2" name="テキスト ボックス 15">
            <a:extLst>
              <a:ext uri="{FF2B5EF4-FFF2-40B4-BE49-F238E27FC236}">
                <a16:creationId xmlns:a16="http://schemas.microsoft.com/office/drawing/2014/main" id="{898D50E7-91A5-4193-A1CF-D97046BDF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4326461"/>
            <a:ext cx="7921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10%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3" name="テキスト ボックス 16">
            <a:extLst>
              <a:ext uri="{FF2B5EF4-FFF2-40B4-BE49-F238E27FC236}">
                <a16:creationId xmlns:a16="http://schemas.microsoft.com/office/drawing/2014/main" id="{3EECF4FE-70F6-41E1-A5ED-B7B465AB5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8" y="4325706"/>
            <a:ext cx="792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10%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4" name="テキスト ボックス 17">
            <a:extLst>
              <a:ext uri="{FF2B5EF4-FFF2-40B4-BE49-F238E27FC236}">
                <a16:creationId xmlns:a16="http://schemas.microsoft.com/office/drawing/2014/main" id="{A9565D00-3513-454F-98B9-635DE276E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8263" y="4343418"/>
            <a:ext cx="793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9%</a:t>
            </a:r>
            <a:endParaRPr lang="ja-JP" altLang="en-US" sz="20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52259AC-39B3-4E90-B836-0BA0BCFF9B36}"/>
</file>

<file path=customXml/itemProps2.xml><?xml version="1.0" encoding="utf-8"?>
<ds:datastoreItem xmlns:ds="http://schemas.openxmlformats.org/officeDocument/2006/customXml" ds:itemID="{04CBC419-B2C0-4263-93A2-FECA49D825DE}"/>
</file>

<file path=customXml/itemProps3.xml><?xml version="1.0" encoding="utf-8"?>
<ds:datastoreItem xmlns:ds="http://schemas.openxmlformats.org/officeDocument/2006/customXml" ds:itemID="{81F2D7A7-7420-48CD-B897-964DA9B49380}"/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98</Words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2016-03-12T10:43:24Z</cp:lastPrinted>
  <dcterms:created xsi:type="dcterms:W3CDTF">2015-11-26T08:00:25Z</dcterms:created>
  <dcterms:modified xsi:type="dcterms:W3CDTF">2024-04-01T12:01:22Z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