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4258" r:id="rId5"/>
    <p:sldMasterId id="2147484270" r:id="rId6"/>
    <p:sldMasterId id="2147484282" r:id="rId7"/>
    <p:sldMasterId id="2147484294" r:id="rId8"/>
  </p:sldMasterIdLst>
  <p:notesMasterIdLst>
    <p:notesMasterId r:id="rId10"/>
  </p:notesMasterIdLst>
  <p:handoutMasterIdLst>
    <p:handoutMasterId r:id="rId11"/>
  </p:handoutMasterIdLst>
  <p:sldIdLst>
    <p:sldId id="329" r:id="rId9"/>
  </p:sldIdLst>
  <p:sldSz cx="10691813" cy="7559675"/>
  <p:notesSz cx="6807200" cy="9939338"/>
  <p:defaultTextStyle>
    <a:defPPr>
      <a:defRPr lang="ja-JP"/>
    </a:defPPr>
    <a:lvl1pPr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96888" indent="-39688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95363" indent="-80963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492250" indent="-120650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990725" indent="-161925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2">
          <p15:clr>
            <a:srgbClr val="A4A3A4"/>
          </p15:clr>
        </p15:guide>
        <p15:guide id="2" orient="horz" pos="4195">
          <p15:clr>
            <a:srgbClr val="A4A3A4"/>
          </p15:clr>
        </p15:guide>
        <p15:guide id="3" pos="3368">
          <p15:clr>
            <a:srgbClr val="A4A3A4"/>
          </p15:clr>
        </p15:guide>
        <p15:guide id="4" pos="374">
          <p15:clr>
            <a:srgbClr val="A4A3A4"/>
          </p15:clr>
        </p15:guide>
        <p15:guide id="5" pos="55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0" autoAdjust="0"/>
    <p:restoredTop sz="94614" autoAdjust="0"/>
  </p:normalViewPr>
  <p:slideViewPr>
    <p:cSldViewPr snapToGrid="0" showGuides="1">
      <p:cViewPr varScale="1">
        <p:scale>
          <a:sx n="66" d="100"/>
          <a:sy n="66" d="100"/>
        </p:scale>
        <p:origin x="882" y="60"/>
      </p:cViewPr>
      <p:guideLst>
        <p:guide orient="horz" pos="1292"/>
        <p:guide orient="horz" pos="4195"/>
        <p:guide pos="3368"/>
        <p:guide pos="374"/>
        <p:guide pos="552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3446"/>
    </p:cViewPr>
  </p:sorterViewPr>
  <p:notesViewPr>
    <p:cSldViewPr snapToGrid="0" showGuides="1">
      <p:cViewPr varScale="1">
        <p:scale>
          <a:sx n="79" d="100"/>
          <a:sy n="79" d="100"/>
        </p:scale>
        <p:origin x="331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57A623F2-9B8A-4DCF-894C-4C335206F9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4BBEC16-3202-4FB1-BBA5-B530284A07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43262E6-376F-4C59-868A-7C44CFC2C81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406E27B-EC33-48E5-AC0B-8A35C3BF986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F37F27E-FE7E-43DF-BD45-1418616607E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EB77B84-D274-4DD8-833F-30BB5EAF03C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8282B11-7B36-4A33-ADF4-CE537C794E0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BDFCE68-5615-4077-AB04-4CC757F3B08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A207875-82A1-48A1-8141-C4EEDE1B1B9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2A6664C9-853B-4021-9830-473F3C70415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69938" y="746125"/>
            <a:ext cx="52673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1B5F6B0D-C832-4E6B-B94B-607904958F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503E929-8EAE-4C43-A0E1-4D33F522E05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0937976-8062-4278-823F-B41FEC2513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548D22F-E97B-462E-B680-D7A98790CD5F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625DF7-28B9-4682-BB24-A34F8CE9B4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F913E01-0FA1-44B7-8332-09DD034D861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50C7AB6-277E-4160-B278-5BC96D945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113C9B-E3BE-4410-A5CA-C58B4EACF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7F6511D-21E8-43B4-BE8C-BC917132646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3634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CA04C4-1176-48FE-A699-5C99CB52EF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2EAC8C5-9A62-40D3-9ADD-06DD471B839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03BCFC-C121-450D-B252-C9BBE1E80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3BA02F-4C3D-4571-A4E1-753AE358B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D8FA55A-768D-48C7-9821-DDAE1907611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3843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08C350A-5032-40F6-812D-E7F5EE1083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ED4C2D4-D649-4062-9C24-CF4FA79A99B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D7D6F5-2EB4-413E-8910-12C21CB7B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DB6B86-97B2-4F99-95D7-5E4027BE2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B5E1098-5CF3-4908-AF3A-6FA6DC30817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2322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C7EFAB-9C01-47A0-892C-F2A0AE78A9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AE4AE47-0D5E-44B0-A4BB-BD9492CE194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A197EE-30CB-432C-8BE1-1F175315C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7570A2-B539-49AF-9D86-7DC15488F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BA43763-6E56-4177-A81E-B03754ACF5C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202182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7A5809-D241-4A68-A1B6-1340F0E0E7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C2E0940-91DB-4941-B94F-10CC350764E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57DF82-4A36-46FE-9008-A2178D2B6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F0CC26-67A8-4732-85FE-671E0285E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1E7AC20-0FFC-47D2-B5F3-1F7BB1F7EBD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204877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D86BA3-A31B-4D90-A3E0-6DC8C21FFD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134AE9E-9357-4CCE-B5A1-DD44D0BBE95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AAD823-FB93-4D5C-A317-CB443B0B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EF927D-EFE2-486B-940D-BC03ADC19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5BFD3CF-2AFF-44BA-BE5F-3A411A663A2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625135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079CF67-523C-4123-9D4C-42002C55B0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6263AD6-DE3F-4ED4-99EF-FE9FC004CD6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C9C218-7B94-46BB-B54C-572E67DE8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78FDD84-B916-4B3C-B57C-C2203614F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DE9351C-F0CF-4EF0-B7C7-0FDC401388C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944697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E8C61D6-7BA5-4176-B140-66B41A9DC51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499F716-07B3-42DE-85FA-C51AC3BF449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BF0B836-CA5B-4B23-BDA1-53B3D09C9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86D8D27-C9D2-456B-B8A5-CB4251F62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54A79B6-5FAC-4D60-98C8-AAFCC6826A4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634132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A579ACE-42D7-47EA-906C-1C7A203E03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8CACB43-C933-4415-9838-7095EA8530E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0461E8B-2C22-49B8-ACA2-27C27D810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F171CA9-B09C-4463-BEEB-59B23481C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4AFA303-D579-491D-85A4-AD6F27FB10E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660011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D531AAB-7A26-498F-9518-B504C2A7AC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B4B6DB-DBF5-4D9E-BAEF-AC27C145DAD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412E433-FA9A-483F-B5FA-EF34443B7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8FFAFF-342E-4545-AE74-48A55BF93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E2C1476-2FBA-489D-9A20-4DF197567E9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339645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3C8EDC4-B51B-4361-8ADD-9744CE637D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996FF69-79EC-4E0A-81D4-BB8E36FEDB8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38377BD-7DF3-462B-88CD-429CCD3B7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2D569F2-DBE5-4F84-BABE-EF9018319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835319B-DB2F-4A34-8B26-21EDA1E3062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47103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B2739C-3BD3-4351-A881-9BF7886B13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C3EB6B6-3404-422E-A7C0-107B2A04DD7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3914E3-0F1E-46D4-AA3C-A234D41D2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D92C35-E6A4-41AE-A5DB-8A6C32FF9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98922CA-B966-413C-85AA-90EBDB0B3D3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860266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59FC5F5-308E-4043-A11B-D60B1BF564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04D9DA6-C6B3-4EA9-A1B3-2F48212CE49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6D4758F-1129-4F9E-976B-6937DE10B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23549AD-F524-41CB-9922-ECA640A5A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73F7B29-E036-4BB8-B169-0DCCB9352EB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511827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E5576-FBDB-401D-8F40-C0B5D1D428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A8E213B-1B81-4411-94F1-2782FB6AF38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1C02D9-CD37-415C-AB3A-1442E9CF0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9F7C378-5ED3-49D7-8061-48BE4915A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7C7F85A-F074-4FC1-BAF3-8DD0F9DDBA1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101109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1B7DE1-F42E-4A89-BB3B-8E06BCD073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28D3B70-24AB-49DD-B1D4-EE4D80BAE86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E3908F-9E94-4254-9675-D173FAD71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92980A-4C2C-460B-9B0E-6FAA7484D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A4BD6A2-3A6B-4340-8489-3ABF4A900EB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495927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0F6F38-38F8-40D9-9324-8749A308DC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1A5B756-8589-4C6A-AA1A-F08AB279D91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83D934-32D4-4076-BCCD-94049C02C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CC435B-D89F-413F-B04D-AEF6C8547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DE6159C-24E1-4B16-88FC-D1007B2149F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469860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B217CF3-8FDD-42FA-B19E-0973CC5C78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C1CB8A5-CC99-4F37-8B22-A3369516C06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FD9CE6-79D7-401B-A586-BF849429D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54CADD5-FC2B-49D4-88DE-4DD33E5BC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17C1279-CA16-4D7E-9051-6A3A17E875A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945610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DDBA90-B9D9-491D-A865-7421653CBE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904FEF4-774E-441A-92A7-03271CB1D56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E0044E-D8BA-41A1-A18C-7F5ADC33E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624BD32-9497-400C-B2BF-3F0F411C5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63BF573-409C-4E87-B60F-2084D9FFB5B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832841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7E427F8-B668-4C2C-8DF5-F9EC4483BC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357F323-FA22-4F7B-B624-B429F20D9C8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1A0E660-F224-49BD-BB1C-3DB321CFA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6CBF9F2-A9DB-4118-BDCA-88C57077F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D02900C-5540-4454-9EEB-28DB81391A1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714103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B94843B-B547-4EBD-82BC-ED846BF22A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6C6FFC8-0F53-42AE-8023-8707E6B4F10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34590FC-0730-4424-A1B1-398F0D5A1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71D027D-C48A-439D-A95C-4297D695F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72B7B3C-51F2-409B-B2F9-A024BBD64F3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021595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70AE319-1012-450F-A6CD-BA34DE3BC6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2F45903-41C3-4357-84E7-02805567480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6F5EE71-8EF9-4F7E-BA53-867FA8CCE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F059DE9-F076-4DB9-AF04-35FE1335F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4801A00-E80F-4312-93E9-95D124B73F2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62418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F849DC1-43E5-4FCD-B1FA-4D4488650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554B83A-5A16-4103-AB8B-3968E2FA77B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BAE8351-BCED-4136-8A8B-9BE7E3294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95E8C3D-F474-43FB-9BD3-4A4BD4E26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B90F849-D353-4DBA-A7C1-AF6D32A25AC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99421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985D320-F5A6-4E0F-BC69-0DD93E9D36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319D604-BE65-4977-BFEE-E919133B0E0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B76CB3-98D3-4343-967A-5D94821E9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C7D5B3-14A4-4717-8106-32C8756AE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B1463BC-5A89-4A36-8FFD-23D60D38CAE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04880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1B4033A-6457-43C5-9678-F185564500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F8EFBB-28E0-495C-95F8-D480C68988C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F2333A-7C3A-4975-84CC-6F9F33D7A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4AFC63E-DA33-48C6-A83A-CA88DF90B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AFE77E9-FD71-491D-808F-BFADC5BAD14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53439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262F734-E554-4F39-B478-8606C93E3B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D85CF7B-6C46-404F-BB77-76349A0609D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D6D57EE-3BFD-45BD-9874-726C03309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2EB1397-B754-44D9-83EE-BF5C3C965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53AB5C7-E03E-4453-9C39-A09E3DCCEFB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0902109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BDF95A4-37C7-401F-9F61-B5654AAA2C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A61B13E-567A-4CF2-B381-77E867EA188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DBF365-9027-4EDD-BFCA-0A7940920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62A65E-00BE-42EC-AF6F-1E871136A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14D29CF-0B3E-4B58-98B7-62D53CF5DA1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9969423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5A5727-BC81-4C2C-8A3D-C169A4799C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FB53FB7-5C4A-4211-A026-FFE2EADC799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6E2345-429E-43ED-86FE-9FF0219F9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A7327E-B748-40CE-B9E5-73B4D518E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EB40855-65B1-42C4-BDE2-53216A5AE6B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292494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6268301-53FE-4E4D-901B-4A539E010B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9A1FB2C-F26E-4D83-B64B-DDB2F34F133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51CB1C-E175-42A2-A751-6FD24CA48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AE31237-F0CB-4A80-AD3F-49EF86BB5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EA9325A-17EE-4990-B496-13831EF4C0B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551165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A4EDA6-7E7B-4C15-AA40-D740038880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DEF04DC-6B5A-46EC-9747-FE8FBD80D5A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50F8F5-AD24-4339-9B40-7F6FB3019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FEC5EE-674B-4717-BFD8-2BBF4AF56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F9AA879-7537-45BA-859A-4D9A7F7A5A9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647781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34B45B-9336-409C-A895-2D144870E9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285D0F4-B6AD-41E6-B4C5-29A55D55534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8C70EE-6701-45A3-BC1D-38DA8000F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6517D9-ED00-4D9A-94A8-D3606BF60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9D61E89-9614-44B9-8D1B-6C7D6E6EE43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473879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7F0E0D-5300-4C01-A403-D555F82503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946E68E-4F88-487C-BE1E-FBFE99C6603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181B6D5-ED07-4030-ABCD-2BC25C47E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794FE06-346F-413D-AFEE-9B7D6B715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584BA45-1CC1-4FDA-9757-1BC3DEA13BF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2012026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749434F-44DC-4308-8B0B-FEC55E9CC2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5EFBCEB-CBC8-4C18-ABC6-6C6F2407D5A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04DE403-D448-437A-A90B-721905243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E323040-378F-4746-9EAB-BDB8133F5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C52697F-C94E-4779-A5D6-6CE162674BE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0727296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BA1F274-FCDD-4457-8D51-7AF02AC46B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C70D6A1-EC3A-40D3-BFCB-0D001388989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3A1EF95-B5B9-49E5-A70E-3DDE27376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59E08A6-005E-4193-8739-85D5538AB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33B3833-332E-4F05-A859-0BF07519D5A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4685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BEF3D1E-3EC3-4FE9-A139-6D6EB0F802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70D19D7-F69B-4CE4-8B3F-92B2D86BC74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E3C2B41-1AF5-45D2-B956-3D24B08C6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62BC40-A5F9-43DC-9B28-163A9A4AE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83C552B-CB8E-4EBA-83B8-632407916BA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3335434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8EC4D01-6DCB-4C75-A1F2-3FB4B794B7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3532892-FC27-43D3-B806-0BD694182B1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CEFCC72-71BA-4A65-8224-487DCAE0F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3B49E75-703B-4C5B-863B-ECCD411B9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5ACB021-A62A-4CFC-9273-3247F7AAB2C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9897209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E5A558D-28D8-44BC-AE32-E196C1DE8B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BA871A3-1C8D-4E97-BFC2-69C1A9EA1C8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D83E679-F8C6-475F-93B0-8F0190A9F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7EE5625-38F7-46EB-B933-58BAE229B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8DE9220-8C52-4D00-982D-0D5742769E1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5582622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742C628-89A3-4FE7-9DB8-0D88551C79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290F9D6-BB23-45D4-9039-89CA81E7CF4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5FE9692-EEA5-49A0-8BBE-8454E0377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FB20040-926B-4B3E-8FC7-7AADC4875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ED30D00-2AD5-4E05-950C-6DC0A5AFDF7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3395290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E37808-D76C-40B9-9632-1D26B67ADE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99DD64C-1275-4408-8823-0F9C2C18D5F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7B4B13-AE8B-45E5-8065-7C3529CE6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332EDA-8AD9-4F8B-B174-CD3FE76E4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90013DA-AED1-4EEA-976B-0DE22CD913D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5841875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8A46B7-AA93-4186-BB9C-8095EFB518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DF2F18D-C9A9-4F0E-BF2A-5D005CA912F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14581AC-DCF2-4771-9D63-0AF94A346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49DB27-97AE-4A35-A64C-D998E09CC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0D8B567-748E-4E92-9676-526BF54A559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225424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908AE0-F4C7-4387-9EC5-084155953E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3BB7C51-34F6-43EE-814B-54234D7F850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634242-6578-4437-A3C8-93D768B1C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1B125B-280E-4CAD-AEEF-DB47B45CF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E902F21-7F5B-4939-B165-B7F8BE902AA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6464392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A3B6E3-E1A6-48D6-9134-2FC354A1AD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B9B9D54-08AC-4FF5-B972-15034324956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A55850-42EB-4D90-97F9-200EF6265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C074D9-5CFB-476B-882E-589438FB4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A4F8F8C-81D4-4F0C-88C1-2752AA214CA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2817578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0A3752-890B-43C8-866E-DC30B566F5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3DB9A53-45D6-49F8-BC46-5F466DDAB62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BDD0FC-6704-4539-A458-B3B2F49B7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60A7A6-B6B1-49D0-8AB8-F85016195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6C3C1EA-8423-4F37-9674-643C1C22E4E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1445616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1EB663B-546F-4FBD-8C11-920FE03865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C5CCC69-2BD9-489A-BD39-5C275672BFE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65B55AB-D7BD-485D-8B0F-470F3E955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0C964F-1FFE-445A-BEEE-66A998EB0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1DFCCC1-352C-43DF-8DBE-FF96C498775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7135303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7BDDD84-9C53-4499-8D85-96C550314E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7300B60-D7A6-4302-9E0D-75A2C9A8FF3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7953DDA-C51A-4C7A-AD25-FA4CC2D40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96D73DE-7050-44A2-9A6B-74AA07DD4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2CCDE1D-89E7-44A6-9BFE-F2A7151104C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95516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B740586-D85D-486B-ABAA-93EDEB6E9B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C6E3E78-0EEB-40BD-B3BC-326D5388DEA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E4D38D9-8EB9-49F4-9242-446F8F99C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AB32098-06D9-48F4-912D-1E1851A05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43E2A16-40B5-4024-A035-736527FBBA5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4077181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E3A3447-1775-4F00-A716-66E82B9260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EC1EF8E-40DB-464F-B0C3-269E0872A08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3F7E827-C640-4658-A4C4-9D274235C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D9E54EA-F9BB-4C7D-9B19-AA83F3084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3A6748F-6F6F-42A1-BA49-8DCA0279EFB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8795472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E71C19-B779-4304-B6E7-F65EDE1672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E74AB76-7BFF-4CE7-A343-AFD556BD248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B665282-2622-49DB-A0B0-8063B711D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C97EA4D-51CC-4999-8C06-D05B125CF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BD2D121-5482-4801-ACC7-E636F4CBCCD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3678411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2E305CA-BC9D-43D2-B21A-B4FFEE1BBA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EC45D25-0713-484E-B647-E0F6CFEA6C8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0476FD4-5D4C-4B5E-B14D-D487893A1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7BEEC3D-729F-410D-A15A-BC06EF310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99CB2D9-BECB-4250-9D12-333EF018A1C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9912636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51FDD3C-7438-404D-82F3-F6064941E8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B3F4450-48FE-4692-BD2D-B6A7C2EE735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9C937D-6B06-4AA3-AEAD-31EB27519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E4508F4-25B2-4768-9601-ABBE4CD42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F827BF3-0A1A-4287-8751-0ECD029B2B9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6752476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178168-5DB8-4AB2-92F6-35E7081D92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81D1C2D-36FF-480F-A921-121F5400F8A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79A345-DFF8-4B9C-A186-58C2897B0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B8E3FB-1875-4D92-9616-A926940ED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D1D02D4-C908-4004-95E6-AD700D49CDE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6258239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D4969C-7646-4DA3-B0A5-6707739510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FF488EB-BB01-4FC3-8EFF-002B8F8D3C0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274067-2213-4D14-9428-433D91097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276EA1-B65A-4825-9F5D-373AC6E50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09FF503-69EE-4D61-9583-03608ED6092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5174766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D28856-1097-4967-B724-5E5E11FB01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8EC9F31-BD48-48F1-9F74-08BC47534B4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F998F3-0ECD-416A-BE7D-3D83AA388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8C5465-2D64-4523-A5DF-D4227A95D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138F2D3-FAE7-41BE-85F4-C9F71E8966B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8544811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81C73D-BC99-41DB-982F-F9E31E87CC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D154475-56EB-48DD-9751-0A3DF4AFEAD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4DC4BF-2EB5-4DEA-852E-CF9C4A99C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614848B-7813-4253-AA31-518F7B1E5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4216F82-7A7F-4B91-8990-A05BFDFC57A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8620942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1EE02C-E685-4952-9C35-610CE48A0D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08DC3C4-FF36-42EE-981E-2023FA0172E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24A022-416D-42D3-BD3C-3D37D336A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87F862-446D-4810-A7BE-ABB6EC864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7DCCA50-D98B-4D62-A2D3-36C67D98EB3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7426304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0D52240-6CED-4B08-8021-0484CA0960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3F11702-110D-4895-B6D7-88719B913A0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BE0E4C0-8860-46C4-8D29-1F23EB527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2123E92-BA26-4547-803B-E42C01936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7DC08D9-8F65-425B-B959-4B3B4B4B560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07080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76E7F98-EE9A-4491-BE3C-2F74CC9779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D8AF63E-50A2-4359-BC63-8637AF05ADD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C711301-2E60-45C8-BADE-B6A5ED956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7C40F26-4A2D-459F-9374-257779642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24CEFDC-8EA6-49DC-BC13-2AA6D9FED22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6193960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5B20D33-8CA6-4530-A9A3-E03B0E2730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8BD6065-7997-4B24-B4EE-BC4ED0A7793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D5A447D-55B2-43E6-B4DE-6EA59BB5C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9A27526-B6D4-41A6-B77A-E3F8FD57C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AA2BDA6-61DC-4C33-AB8B-752D1531747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9917592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EA20BE9-C364-47CB-9B48-420B6604EA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9A9C94D-8920-4085-A981-21D4D1E0C1C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6C319C3-DCFF-42DB-BBB0-D6C101D24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C3B02D9-ACCA-4D2A-A838-EE580AEB6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3236924-CDC1-4014-A152-87365CC7CCB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0710374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D1E9E05-540A-417A-AAC5-C7A2F1B447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3647F75-ED93-453B-BAE5-B7FADC8359F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E5098A6-FE26-45FB-8A22-35B864560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4FBEC90-CC4D-44D7-BBD6-643FBA24E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C557CC0-6E14-4569-9684-55D8B25A698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0194796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99473F9-E650-4197-9203-3DDFF6140C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1EF45FA-1559-4F49-B90C-4ED48433E9E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14A29D6-A560-4844-8404-A4D8D555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0536462-4235-4EFB-92C5-CBCDD9A43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C79F01B-BA90-49EA-889F-89B22527522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1231361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300413E-0CE9-4583-B5B8-8A0236F5EC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7F4F086-25DB-4FAC-9B3F-5C96E525068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9A0EBBC-A777-4C34-B9FF-0C49C4704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61E4CD4-03B0-4FEA-9A9A-17B4B4934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927FE66-F48A-4D1C-A231-2DA43113730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7687856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0045506-7A3B-4CCE-9978-37ECD550DD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3C10B5B-913A-4637-9E7B-6E23563BC7C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352550-6A57-4691-8AFA-F91EEEC1C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33211A-53C8-4E80-B53B-9E5BF0232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D4D3FFD-F3A1-4D0C-9324-F19D3B11073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3683414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423E2A-032E-4BF5-ADB4-CF49407ADE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F3CA3B6-82B6-4822-8844-3C18636F353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94FDE1-2A57-4D97-9BEF-E08BA2585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1838FA-B08D-489E-A9EE-CBD3A18D8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D0F6287-8C7B-4E72-A5FE-9EF5386D31D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5908492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993443-4FAD-4290-944C-1125C0573F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4129BC9-47BB-4846-A08D-208AA40DD61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4B0E95-B287-4C75-A7F0-4A0BC3379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D92953-A5BD-49FA-8A09-08DF8A757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B6B4B4A-79BE-46F8-87B3-1DC854002CC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614427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F6B95-374D-4257-9401-0A6356C422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9E0C1F9-EB66-4DFD-A67D-4C5D16B717A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E37FB2-FFC9-4529-934A-910921B83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5A6CD8-8A4C-471C-8ED4-0519DA2E9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A972777-D32B-4D2E-93E1-0C39E32797A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4964285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E1CFAB-748A-4B9B-B325-F3AF8C9060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587B2B5-FE12-4324-B6EF-1CDE92F4F3C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AD4DDC-57CA-4EAE-A75C-E8D9C07B5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FEAA5C-FC81-4378-9053-A4C87F11B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8771FAF-E072-4B96-8BD6-7ED2F567B77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4577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FF57828-023C-47E5-94FF-08932957EC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5B66159-9802-4B14-A7E2-EDD023FE788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3DFEA9E-2A3A-4483-A971-8903BCBD3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A784982-769C-41AF-B40A-4C74AC635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8D4CF18-8064-46A3-AB89-2B3D6E2B829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9352912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1A47C82-7ABF-4D6B-A4FB-D734CA6055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964EE29-5FF5-43D5-B3F2-F78E08701F1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A8E6EAA-2F40-4593-BCA1-E00EFEB84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358341E-8F90-4120-A0FA-41BD76684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D6E66C7-E79E-460D-9B24-F22A4828FC1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3595365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E3AB660-5366-47E4-B6A4-80124290D3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E1FFE68-E23E-438B-B4EA-C35FC2F0E35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AA41514-440E-4F41-AFED-4BE0D4FE6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FB3068D-16EB-40E0-BA49-5D5213079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D1C498D-1913-4D06-BA09-93E3A791CB8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5956424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06013DF-6E10-4CD8-A719-7F969C22EA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41715BD-FDD7-46E9-88DF-338B2DDDDB1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A8B609B-5B9B-4813-86C1-6E9B39A3D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0D7250D-F36F-4BBB-A830-B5065266D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40B5E34-971A-40CD-AA79-E1F26826249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5169555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C2309E8-2FC3-41F5-B363-BD9EF4CDC7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471C1E9-FF5C-486E-8148-3408861CC73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483ACE8-4C7F-483D-B5D0-A5FA2C2F8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1757199-618A-49EE-9A76-59C1C8D21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6CA57C5-0460-498F-85D9-E950D29021D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2876140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D4A6EDE-C7F1-47FC-982D-0A16A3C585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4F46442-DEDB-492B-9E88-E09FC1F5B57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CB5C212-060D-4374-9A0E-DE2745E42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2253B7D-05C1-47C4-8431-B2451B990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56AD80D-D9CF-4E63-B07C-1185256000B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0060754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B2D4A97-A482-4E1F-BA3F-F3C496AB22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BC3CE49-FFB3-4147-B447-5E6A9DF24B7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5464C48-213F-46E1-896A-368ED1F9C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32B5B4-8E11-4CDC-B90D-E1808D23E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145040E-BA01-4FC0-BFD3-D15DF2A46B9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035823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76E040-9710-45B7-B847-EB0B8AB2D3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59D6343-01DA-4D11-9189-0E3C1BDB4AB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3B867D-F098-4067-B4E4-097DF1D46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032FE4-2AB5-46CA-A38B-F5D45FE07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E9AC02F-06CD-4C80-86E5-0FF1C8895BD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4708009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C8000B-6270-45CA-B037-86F75B13D0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877E048-0FDC-4914-BF30-4D5CD885ECF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4F642CC-0467-4940-83B1-60EDB4E41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CD672B-F2B6-42BB-8754-B419506F7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040A066-D422-4161-B5E3-27BA21B16E6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0756117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D7014C-320F-421B-BD2F-9BCDE54FEF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C17C1C9-0B85-4876-A4CB-CDB9E54E090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9888EB-57B3-4712-8CBA-47C6AF47A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4DC6725-D8FA-4235-B34C-125085721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337AE90-6BEC-46BC-A8FA-66D42478985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417184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6FF97AC-580B-4684-A35C-F2E41C2166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D97D906-9D6E-4A65-9244-6D5AA76095B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CAD60D2-C8DC-43EF-ADDB-C81503C11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683ED2-9A74-4751-AD82-CB34F3629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D5798A5-673E-463E-8277-1FCCAEB62DF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18585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CBE1134-3436-4C8F-89D4-39A407E2AF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1E7401A-F235-4F13-84A7-FC3C58C9EF4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A575310-FE22-4594-96F3-B1C2D18B8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592184B-62AC-4C15-A12A-3968BB7F5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A7BA8A0-D404-4D2C-80B8-7DB50258E1B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6137497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7EE16E-4596-40C7-B829-C5C67A0CB9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655CD39-7A76-486C-B8AB-A18F7B37E3A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5DCFBEC-E464-4825-B044-A8C44BE4C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F7F6E1-2BD3-467B-BEDC-BF13E3DC1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65C161F-093F-4BA5-965A-BF2C8F54600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7719473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98E3972-D2C1-4512-835F-989853C147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219F0D8-51B4-418D-9D6F-431CC6624DC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C93CB56-4961-4E39-8533-5B2B8207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CB8B13-DBFF-4DDB-BDD3-438986576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7D8ADDC-E15A-4B51-8090-30F0A86CB9C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901068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37CE5C0-2084-4092-8791-D96337A688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24D53B7-3930-4012-8595-CDF31E7D791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6A0DFB2-09D3-463C-A467-277A0764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9683335-A4A7-4C30-9047-E675AE80B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64BC19E-6986-43F8-84F4-82D712FEA54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3522726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EF58287-FC79-43AE-89BF-D64F9BB39D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A1B4FFB-A113-4512-A36E-1CC257121C0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E22E875-49D1-4DBB-B29C-5801A5F63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4476D40-009C-433B-883E-2D64B1E57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640206A-00EA-4A27-B91C-7BF81FE6938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7316074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29917AA-7987-4829-B7A1-0716A62D03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7CD2421-A09F-467C-BDD1-AF245C2D52C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4428AEE-969B-4283-B486-A1F210219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67AD90A-4628-44F6-B03A-8546C3AC1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1BC4E68-E260-43C9-938A-869D2F83156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57651126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E2E0931-0D89-4270-A13E-456157BDAA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124D9C8-C90E-4241-AE41-D64008DFD0F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2C0073F-6E57-49C3-8B65-88494AA49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330D852-5D1B-4A7D-A607-56E3D0EE9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C7478F3-9189-49F7-9398-B892152DFA2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4325143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EA386AF-5549-4E9A-9FC7-407E3C17AEB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4491F67-86C5-4753-9C1E-52958BA7D2C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8EC050F-7D01-4A0F-8CE6-D2BD696F3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D0A1478-190C-4A27-9345-9C4886D72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9A5680D-A129-438E-8D8B-023F95798F0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1420877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FA00B0-5D95-4304-9BB5-7E3CFA5FAE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5E51B0B-F31B-4ED2-B9D0-C4CE0A2BB9A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1217A5-112F-47B7-BB06-E6D033568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54B82D-4AD5-4163-9A31-17C4093C8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FAD11E6-1818-4194-B0C3-6C9EB596976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8392075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64B573-67CE-4AF0-AD3A-B6D557633E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515CE4F-3212-49FB-B408-A774DEB6213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710DC2-569C-4A9A-AC9E-F03359FB6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66A9C9-BF02-4F89-A48C-5EB509F31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8558DF4-6E7B-4A8E-B3C4-95397689BFC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14231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36FFF85-35E6-422F-A7A8-7AF6291526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E92864C-9312-47E5-81BF-BC688BDFB28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3490B8C-8118-455B-9BDD-7DB809193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88B3030-DEA8-4F77-B7E7-50FFAF451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6E4D1F0-01F4-4A7B-A354-92A63636C02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0628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0D1E7E49-F79A-4964-8B65-5BFCDBDFD4A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654" r:id="rId1"/>
    <p:sldLayoutId id="2147491655" r:id="rId2"/>
    <p:sldLayoutId id="2147491656" r:id="rId3"/>
    <p:sldLayoutId id="2147491657" r:id="rId4"/>
    <p:sldLayoutId id="2147491658" r:id="rId5"/>
    <p:sldLayoutId id="2147491659" r:id="rId6"/>
    <p:sldLayoutId id="2147491660" r:id="rId7"/>
    <p:sldLayoutId id="2147491661" r:id="rId8"/>
    <p:sldLayoutId id="2147491662" r:id="rId9"/>
    <p:sldLayoutId id="2147491663" r:id="rId10"/>
    <p:sldLayoutId id="214749166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D851EC54-D325-4429-B28B-C9AA8A86A6E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665" r:id="rId1"/>
    <p:sldLayoutId id="2147491666" r:id="rId2"/>
    <p:sldLayoutId id="2147491667" r:id="rId3"/>
    <p:sldLayoutId id="2147491668" r:id="rId4"/>
    <p:sldLayoutId id="2147491669" r:id="rId5"/>
    <p:sldLayoutId id="2147491670" r:id="rId6"/>
    <p:sldLayoutId id="2147491671" r:id="rId7"/>
    <p:sldLayoutId id="2147491672" r:id="rId8"/>
    <p:sldLayoutId id="2147491673" r:id="rId9"/>
    <p:sldLayoutId id="2147491674" r:id="rId10"/>
    <p:sldLayoutId id="214749167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3F6FA39A-2DE4-4E53-82A1-00C2B0AC28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676" r:id="rId1"/>
    <p:sldLayoutId id="2147491677" r:id="rId2"/>
    <p:sldLayoutId id="2147491678" r:id="rId3"/>
    <p:sldLayoutId id="2147491679" r:id="rId4"/>
    <p:sldLayoutId id="2147491680" r:id="rId5"/>
    <p:sldLayoutId id="2147491681" r:id="rId6"/>
    <p:sldLayoutId id="2147491682" r:id="rId7"/>
    <p:sldLayoutId id="2147491683" r:id="rId8"/>
    <p:sldLayoutId id="2147491684" r:id="rId9"/>
    <p:sldLayoutId id="2147491685" r:id="rId10"/>
    <p:sldLayoutId id="214749168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図 6">
            <a:extLst>
              <a:ext uri="{FF2B5EF4-FFF2-40B4-BE49-F238E27FC236}">
                <a16:creationId xmlns:a16="http://schemas.microsoft.com/office/drawing/2014/main" id="{A57BFA29-C1D1-47DE-B252-757D4054ACE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687" r:id="rId1"/>
    <p:sldLayoutId id="2147491688" r:id="rId2"/>
    <p:sldLayoutId id="2147491689" r:id="rId3"/>
    <p:sldLayoutId id="2147491690" r:id="rId4"/>
    <p:sldLayoutId id="2147491691" r:id="rId5"/>
    <p:sldLayoutId id="2147491692" r:id="rId6"/>
    <p:sldLayoutId id="2147491693" r:id="rId7"/>
    <p:sldLayoutId id="2147491694" r:id="rId8"/>
    <p:sldLayoutId id="2147491695" r:id="rId9"/>
    <p:sldLayoutId id="2147491696" r:id="rId10"/>
    <p:sldLayoutId id="214749169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図 6">
            <a:extLst>
              <a:ext uri="{FF2B5EF4-FFF2-40B4-BE49-F238E27FC236}">
                <a16:creationId xmlns:a16="http://schemas.microsoft.com/office/drawing/2014/main" id="{5D8483F2-AEEF-4647-9CBD-839D1ADF95E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698" r:id="rId1"/>
    <p:sldLayoutId id="2147491699" r:id="rId2"/>
    <p:sldLayoutId id="2147491700" r:id="rId3"/>
    <p:sldLayoutId id="2147491701" r:id="rId4"/>
    <p:sldLayoutId id="2147491702" r:id="rId5"/>
    <p:sldLayoutId id="2147491703" r:id="rId6"/>
    <p:sldLayoutId id="2147491704" r:id="rId7"/>
    <p:sldLayoutId id="2147491705" r:id="rId8"/>
    <p:sldLayoutId id="2147491706" r:id="rId9"/>
    <p:sldLayoutId id="2147491707" r:id="rId10"/>
    <p:sldLayoutId id="21474917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図 6">
            <a:extLst>
              <a:ext uri="{FF2B5EF4-FFF2-40B4-BE49-F238E27FC236}">
                <a16:creationId xmlns:a16="http://schemas.microsoft.com/office/drawing/2014/main" id="{D561C67F-7726-431B-AE95-C7E9222D984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709" r:id="rId1"/>
    <p:sldLayoutId id="2147491710" r:id="rId2"/>
    <p:sldLayoutId id="2147491711" r:id="rId3"/>
    <p:sldLayoutId id="2147491712" r:id="rId4"/>
    <p:sldLayoutId id="2147491713" r:id="rId5"/>
    <p:sldLayoutId id="2147491714" r:id="rId6"/>
    <p:sldLayoutId id="2147491715" r:id="rId7"/>
    <p:sldLayoutId id="2147491716" r:id="rId8"/>
    <p:sldLayoutId id="2147491717" r:id="rId9"/>
    <p:sldLayoutId id="2147491718" r:id="rId10"/>
    <p:sldLayoutId id="214749171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図 6">
            <a:extLst>
              <a:ext uri="{FF2B5EF4-FFF2-40B4-BE49-F238E27FC236}">
                <a16:creationId xmlns:a16="http://schemas.microsoft.com/office/drawing/2014/main" id="{24241572-972E-4C56-B86B-0D0C0680E0E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720" r:id="rId1"/>
    <p:sldLayoutId id="2147491721" r:id="rId2"/>
    <p:sldLayoutId id="2147491722" r:id="rId3"/>
    <p:sldLayoutId id="2147491723" r:id="rId4"/>
    <p:sldLayoutId id="2147491724" r:id="rId5"/>
    <p:sldLayoutId id="2147491725" r:id="rId6"/>
    <p:sldLayoutId id="2147491726" r:id="rId7"/>
    <p:sldLayoutId id="2147491727" r:id="rId8"/>
    <p:sldLayoutId id="2147491728" r:id="rId9"/>
    <p:sldLayoutId id="2147491729" r:id="rId10"/>
    <p:sldLayoutId id="214749173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図 6">
            <a:extLst>
              <a:ext uri="{FF2B5EF4-FFF2-40B4-BE49-F238E27FC236}">
                <a16:creationId xmlns:a16="http://schemas.microsoft.com/office/drawing/2014/main" id="{FA4E4245-9CE9-4432-BEE7-F005281E0F3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731" r:id="rId1"/>
    <p:sldLayoutId id="2147491732" r:id="rId2"/>
    <p:sldLayoutId id="2147491733" r:id="rId3"/>
    <p:sldLayoutId id="2147491734" r:id="rId4"/>
    <p:sldLayoutId id="2147491735" r:id="rId5"/>
    <p:sldLayoutId id="2147491736" r:id="rId6"/>
    <p:sldLayoutId id="2147491737" r:id="rId7"/>
    <p:sldLayoutId id="2147491738" r:id="rId8"/>
    <p:sldLayoutId id="2147491739" r:id="rId9"/>
    <p:sldLayoutId id="2147491740" r:id="rId10"/>
    <p:sldLayoutId id="214749174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テキスト ボックス 9">
            <a:extLst>
              <a:ext uri="{FF2B5EF4-FFF2-40B4-BE49-F238E27FC236}">
                <a16:creationId xmlns:a16="http://schemas.microsoft.com/office/drawing/2014/main" id="{527395A5-C409-4DB6-9DF5-66CDDE18AA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1304925"/>
            <a:ext cx="8362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79" name="テキスト ボックス 10">
            <a:extLst>
              <a:ext uri="{FF2B5EF4-FFF2-40B4-BE49-F238E27FC236}">
                <a16:creationId xmlns:a16="http://schemas.microsoft.com/office/drawing/2014/main" id="{35824180-874C-43E5-AC60-E50DFE071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5325" y="6303963"/>
            <a:ext cx="82724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rgbClr val="000000"/>
                </a:solidFill>
              </a:rPr>
              <a:t>年代を問わず、多重債務は身近な問題です。</a:t>
            </a:r>
            <a:endParaRPr lang="en-US" altLang="ja-JP" sz="2400">
              <a:solidFill>
                <a:srgbClr val="000000"/>
              </a:solidFill>
            </a:endParaRPr>
          </a:p>
        </p:txBody>
      </p:sp>
      <p:sp>
        <p:nvSpPr>
          <p:cNvPr id="101380" name="テキスト ボックス 13">
            <a:extLst>
              <a:ext uri="{FF2B5EF4-FFF2-40B4-BE49-F238E27FC236}">
                <a16:creationId xmlns:a16="http://schemas.microsoft.com/office/drawing/2014/main" id="{721E02F6-06A3-4FA5-983D-67895954E1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1341438"/>
            <a:ext cx="8362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多重債務相談者</a:t>
            </a:r>
            <a:r>
              <a:rPr lang="en-US" altLang="ja-JP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1</a:t>
            </a:r>
            <a:r>
              <a:rPr lang="ja-JP" altLang="en-US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人あたりの債務件数と債務額</a:t>
            </a:r>
            <a:endParaRPr lang="ja-JP" altLang="en-US" sz="20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pic>
        <p:nvPicPr>
          <p:cNvPr id="101381" name="図 1" descr="画面の領域">
            <a:extLst>
              <a:ext uri="{FF2B5EF4-FFF2-40B4-BE49-F238E27FC236}">
                <a16:creationId xmlns:a16="http://schemas.microsoft.com/office/drawing/2014/main" id="{9976CA7C-769C-4EDB-AFEE-EDC29C395A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5969000"/>
            <a:ext cx="1277937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82" name="テキスト ボックス 4">
            <a:extLst>
              <a:ext uri="{FF2B5EF4-FFF2-40B4-BE49-F238E27FC236}">
                <a16:creationId xmlns:a16="http://schemas.microsoft.com/office/drawing/2014/main" id="{B19B1F39-53E8-4481-90DE-93FC2AF9D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" y="1150938"/>
            <a:ext cx="11525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資</a:t>
            </a: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49</a:t>
            </a:r>
            <a:b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D</a:t>
            </a:r>
          </a:p>
        </p:txBody>
      </p:sp>
      <p:pic>
        <p:nvPicPr>
          <p:cNvPr id="101383" name="図 2">
            <a:extLst>
              <a:ext uri="{FF2B5EF4-FFF2-40B4-BE49-F238E27FC236}">
                <a16:creationId xmlns:a16="http://schemas.microsoft.com/office/drawing/2014/main" id="{97EBDB02-D9DC-449B-BEAD-7AC5A03645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68" t="30305" r="8481" b="20609"/>
          <a:stretch>
            <a:fillRect/>
          </a:stretch>
        </p:blipFill>
        <p:spPr bwMode="auto">
          <a:xfrm>
            <a:off x="1076325" y="2143125"/>
            <a:ext cx="8793163" cy="363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84" name="テキスト ボックス 13">
            <a:extLst>
              <a:ext uri="{FF2B5EF4-FFF2-40B4-BE49-F238E27FC236}">
                <a16:creationId xmlns:a16="http://schemas.microsoft.com/office/drawing/2014/main" id="{922CA433-8ABA-4B34-BC06-633FA4C84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8350" y="3636963"/>
            <a:ext cx="7747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6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4.3</a:t>
            </a:r>
            <a:endParaRPr lang="ja-JP" altLang="en-US" sz="28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5" name="テキスト ボックス 13">
            <a:extLst>
              <a:ext uri="{FF2B5EF4-FFF2-40B4-BE49-F238E27FC236}">
                <a16:creationId xmlns:a16="http://schemas.microsoft.com/office/drawing/2014/main" id="{4DB45B07-208E-4C24-B8F4-DC77DDE3C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7063" y="3636963"/>
            <a:ext cx="7747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6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4.6</a:t>
            </a:r>
            <a:endParaRPr lang="ja-JP" altLang="en-US" sz="28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6" name="テキスト ボックス 13">
            <a:extLst>
              <a:ext uri="{FF2B5EF4-FFF2-40B4-BE49-F238E27FC236}">
                <a16:creationId xmlns:a16="http://schemas.microsoft.com/office/drawing/2014/main" id="{81B024A3-4EBA-4066-A4AD-97C8E2B3A1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9588" y="3636963"/>
            <a:ext cx="7747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6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4.7</a:t>
            </a:r>
            <a:endParaRPr lang="ja-JP" altLang="en-US" sz="28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7" name="テキスト ボックス 13">
            <a:extLst>
              <a:ext uri="{FF2B5EF4-FFF2-40B4-BE49-F238E27FC236}">
                <a16:creationId xmlns:a16="http://schemas.microsoft.com/office/drawing/2014/main" id="{20074D09-8F7E-42DC-BB69-BDC734954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2100" y="3636963"/>
            <a:ext cx="7747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6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5.5</a:t>
            </a:r>
            <a:endParaRPr lang="ja-JP" altLang="en-US" sz="28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8" name="テキスト ボックス 13">
            <a:extLst>
              <a:ext uri="{FF2B5EF4-FFF2-40B4-BE49-F238E27FC236}">
                <a16:creationId xmlns:a16="http://schemas.microsoft.com/office/drawing/2014/main" id="{23F8247A-2331-4AA9-A602-0304CEFE72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7950" y="3636963"/>
            <a:ext cx="7747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6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4.9</a:t>
            </a:r>
            <a:endParaRPr lang="ja-JP" altLang="en-US" sz="28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9" name="テキスト ボックス 14">
            <a:extLst>
              <a:ext uri="{FF2B5EF4-FFF2-40B4-BE49-F238E27FC236}">
                <a16:creationId xmlns:a16="http://schemas.microsoft.com/office/drawing/2014/main" id="{7184EECF-6FB4-4E6D-BA68-43A4127B0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26513" y="3636963"/>
            <a:ext cx="7762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6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4.7</a:t>
            </a:r>
            <a:endParaRPr lang="ja-JP" altLang="en-US" sz="28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90" name="テキスト ボックス 13">
            <a:extLst>
              <a:ext uri="{FF2B5EF4-FFF2-40B4-BE49-F238E27FC236}">
                <a16:creationId xmlns:a16="http://schemas.microsoft.com/office/drawing/2014/main" id="{DDB3596A-3D68-4ABA-915A-1838662F12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7225" y="4768850"/>
            <a:ext cx="9017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6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268</a:t>
            </a:r>
            <a:endParaRPr lang="ja-JP" altLang="en-US" sz="28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91" name="テキスト ボックス 13">
            <a:extLst>
              <a:ext uri="{FF2B5EF4-FFF2-40B4-BE49-F238E27FC236}">
                <a16:creationId xmlns:a16="http://schemas.microsoft.com/office/drawing/2014/main" id="{CA58CBF1-914A-4312-BFDD-7563E569B3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5913" y="1928813"/>
            <a:ext cx="2438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solidFill>
                  <a:srgbClr val="000000"/>
                </a:solidFill>
                <a:latin typeface="ＭＳ Ｐゴシック" panose="020B0600070205080204" pitchFamily="50" charset="-128"/>
              </a:rPr>
              <a:t>（債務額の単位は万円）</a:t>
            </a:r>
            <a:endParaRPr lang="ja-JP" altLang="en-US" sz="11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92" name="テキスト ボックス 13">
            <a:extLst>
              <a:ext uri="{FF2B5EF4-FFF2-40B4-BE49-F238E27FC236}">
                <a16:creationId xmlns:a16="http://schemas.microsoft.com/office/drawing/2014/main" id="{2EFCEB17-905A-4DC0-9433-DE8E4A884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1650" y="4768850"/>
            <a:ext cx="9017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6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384</a:t>
            </a:r>
            <a:endParaRPr lang="ja-JP" altLang="en-US" sz="28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93" name="テキスト ボックス 13">
            <a:extLst>
              <a:ext uri="{FF2B5EF4-FFF2-40B4-BE49-F238E27FC236}">
                <a16:creationId xmlns:a16="http://schemas.microsoft.com/office/drawing/2014/main" id="{DA09949B-35B3-49AE-B721-F4E8786F5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0363" y="4768850"/>
            <a:ext cx="9017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6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530</a:t>
            </a:r>
            <a:endParaRPr lang="ja-JP" altLang="en-US" sz="28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94" name="テキスト ボックス 13">
            <a:extLst>
              <a:ext uri="{FF2B5EF4-FFF2-40B4-BE49-F238E27FC236}">
                <a16:creationId xmlns:a16="http://schemas.microsoft.com/office/drawing/2014/main" id="{04D9A363-5DFC-4283-80F6-7388C465E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1250" y="4768850"/>
            <a:ext cx="12255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en-US" altLang="ja-JP" sz="36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641</a:t>
            </a:r>
            <a:endParaRPr lang="ja-JP" altLang="en-US" sz="28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95" name="テキスト ボックス 13">
            <a:extLst>
              <a:ext uri="{FF2B5EF4-FFF2-40B4-BE49-F238E27FC236}">
                <a16:creationId xmlns:a16="http://schemas.microsoft.com/office/drawing/2014/main" id="{76E55364-C0AA-44DE-87F1-96549F3E57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5875" y="4768850"/>
            <a:ext cx="9017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6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446</a:t>
            </a:r>
            <a:endParaRPr lang="ja-JP" altLang="en-US" sz="28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96" name="テキスト ボックス 13">
            <a:extLst>
              <a:ext uri="{FF2B5EF4-FFF2-40B4-BE49-F238E27FC236}">
                <a16:creationId xmlns:a16="http://schemas.microsoft.com/office/drawing/2014/main" id="{E99CC108-82AD-45F3-BAE1-2AFD450364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8400" y="4768850"/>
            <a:ext cx="90011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6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435</a:t>
            </a:r>
            <a:endParaRPr lang="ja-JP" altLang="en-US" sz="28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97" name="テキスト ボックス 36">
            <a:extLst>
              <a:ext uri="{FF2B5EF4-FFF2-40B4-BE49-F238E27FC236}">
                <a16:creationId xmlns:a16="http://schemas.microsoft.com/office/drawing/2014/main" id="{311B2A1A-260F-48B7-80EC-25CE2D6B53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4525" y="5789613"/>
            <a:ext cx="7964488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ja-JP" altLang="en-US" sz="9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出典：公益財団法人日本クレジットカウンセリング協会「多重債務者のためのクレジットカウンセリングこの一年間 令和</a:t>
            </a:r>
            <a:r>
              <a:rPr lang="en-US" altLang="ja-JP" sz="900">
                <a:solidFill>
                  <a:srgbClr val="000000"/>
                </a:solidFill>
                <a:latin typeface="ＭＳ Ｐゴシック" panose="020B0600070205080204" pitchFamily="50" charset="-128"/>
              </a:rPr>
              <a:t>2</a:t>
            </a:r>
            <a:r>
              <a:rPr lang="ja-JP" altLang="en-US" sz="900">
                <a:solidFill>
                  <a:srgbClr val="000000"/>
                </a:solidFill>
                <a:latin typeface="ＭＳ Ｐゴシック" panose="020B0600070205080204" pitchFamily="50" charset="-128"/>
              </a:rPr>
              <a:t>年度</a:t>
            </a:r>
            <a:r>
              <a:rPr lang="ja-JP" altLang="en-US" sz="9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のカウンセリング活動」</a:t>
            </a:r>
            <a:endParaRPr lang="en-US" altLang="ja-JP" sz="9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第2章_買い物と支払い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5章_多重債務と消費者被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資料集_特別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2_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1_第5章_多重債務と消費者被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_資料集_特別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9D1E3DB4-AF0E-4834-9E48-FB128B50A84E}"/>
</file>

<file path=customXml/itemProps2.xml><?xml version="1.0" encoding="utf-8"?>
<ds:datastoreItem xmlns:ds="http://schemas.openxmlformats.org/officeDocument/2006/customXml" ds:itemID="{A39F1625-2C2F-4343-88C4-7EF3C4CB6F60}"/>
</file>

<file path=customXml/itemProps3.xml><?xml version="1.0" encoding="utf-8"?>
<ds:datastoreItem xmlns:ds="http://schemas.openxmlformats.org/officeDocument/2006/customXml" ds:itemID="{166FFA17-0173-4323-A96B-22DBD3555DFC}"/>
</file>

<file path=docProps/app.xml><?xml version="1.0" encoding="utf-8"?>
<Properties xmlns="http://schemas.openxmlformats.org/officeDocument/2006/extended-properties" xmlns:vt="http://schemas.openxmlformats.org/officeDocument/2006/docPropsVTypes">
  <TotalTime>2055</TotalTime>
  <Words>73</Words>
  <Application>Microsoft Office PowerPoint</Application>
  <PresentationFormat>ユーザー設定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8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ＭＳ Ｐゴシック</vt:lpstr>
      <vt:lpstr>Arial</vt:lpstr>
      <vt:lpstr>Calibri</vt:lpstr>
      <vt:lpstr>Calibri Light</vt:lpstr>
      <vt:lpstr>第2章_買い物と支払い</vt:lpstr>
      <vt:lpstr>第3章_お金を借りる</vt:lpstr>
      <vt:lpstr>第5章_多重債務と消費者被害</vt:lpstr>
      <vt:lpstr>資料集_特別編</vt:lpstr>
      <vt:lpstr>1_第3章_お金を借りる</vt:lpstr>
      <vt:lpstr>2_第3章_お金を借りる</vt:lpstr>
      <vt:lpstr>1_第5章_多重債務と消費者被害</vt:lpstr>
      <vt:lpstr>1_資料集_特別編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QB0003</dc:creator>
  <cp:lastModifiedBy>田中 優希</cp:lastModifiedBy>
  <cp:revision>112</cp:revision>
  <cp:lastPrinted>2016-03-12T10:43:24Z</cp:lastPrinted>
  <dcterms:created xsi:type="dcterms:W3CDTF">2015-11-26T08:00:25Z</dcterms:created>
  <dcterms:modified xsi:type="dcterms:W3CDTF">2024-06-19T06:27:24Z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