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0"/>
  </p:notesMasterIdLst>
  <p:handoutMasterIdLst>
    <p:handoutMasterId r:id="rId11"/>
  </p:handoutMasterIdLst>
  <p:sldIdLst>
    <p:sldId id="342" r:id="rId9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 showGuides="1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 showGuides="1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17550-9AE2-4A51-ACF0-B61D1055D0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B36425-E3FF-452D-A170-343CA82B5F1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C7D4D9F-1C70-4ADF-BCA1-324D2425216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8B5AD6E-33CA-4995-B130-664C11E50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8536899-4478-4EF8-97F0-699E58653C7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5C9761C-1628-40C7-A993-48BCB4A1207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6E4D248-081A-4FB8-8F13-C7C96484A8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96D1464-07A9-4854-9642-776D343AC1F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D9AB503-3FAF-45ED-81F0-3D15D3FA960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E75B564-0767-4E0A-9B58-B58B4BAC7AD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3A2EA12-84B4-4B97-A63F-4FD5C95F2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80AB2E-ED90-4C47-BF95-D8CF98C8E0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C1FFDE-BF3E-4FD7-A271-F58986AB485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82F124C-D702-4097-9688-1E5D01051DA7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EF0BE9-73C8-4CD7-AB35-FDD22C250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88B1550-460B-4AEC-B737-0316F334E6B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B07C90-5BA2-4C89-A5AB-BCF744749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C5C5FA-5B30-462D-8A9C-B90FD5DF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0E98DD2-2942-480F-A7C0-163A7E43D91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45123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CF5736-F699-4F6D-AB82-D9BC75FBD4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30C816-F623-412E-B669-C216510AF64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6472BE-EFE0-4AAB-BF9B-07863B2E9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A832B2-3007-4350-9C78-074F30FA9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7A0A75F-9607-4A76-9874-7F686AC2E1B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0169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F6D556-8B10-49C9-AD1B-ABE25EF3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7D9FDB-6863-47CB-A39C-09484F708A0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CE01B9-3D1B-4476-BD79-D95E62003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5A468B-3584-4241-AFEA-EDE5F4A71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77EF21B-2AB2-4695-84BD-F23397D2AFE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80085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BA39825-BF2D-4E1E-A8E1-60224948AC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14446FE-41DC-481E-A1CB-A6F649489CE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B69949-2414-4C9B-B81A-C76F3DC16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439367-A8A4-47A7-8328-181FAE8EF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276540F-C586-49E6-9057-39340D4AB99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0313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B0C436-C16B-4D7E-88CA-2C8929463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7FC52D9-D6C2-4108-BDD4-D70472D167F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B739FE-171D-4818-965F-A0117B9CF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C42BB5-DF16-4D24-8AB4-70BBD1818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5BFCF61-8E47-4B9C-AF48-B2D8EC5E40D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7989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4D4697-947C-42E1-B3BD-34E7941500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BD48ACF-B4BF-401E-BD0A-54F6AAB2B21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5557D2-E65A-474E-9E17-DA286D826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8129719-8A21-42F6-BDE7-316F530AF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D7A6C8-0403-46BF-84E6-735882DFAE6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2617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F7B372-22B1-4014-B1DF-ACD420894E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4958AEE-AD76-463D-919B-F831AEE1A89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119788-E714-4162-A852-FAAEB3566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55B3CC-29EB-47CC-A9C4-B8F51A1F1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DCB5857-EB1A-4834-B319-3F461C3DB9C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1959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659B315-415E-44FD-BA80-06B8948790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43220D4-F045-4F6B-9637-7AB535EFEFD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5E80675-3D52-46CF-94B8-33B26FABD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597EA72-DF5B-479D-A1F0-62882B2AF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A9BB3A0-AD2E-49AF-B44F-37D4BCFC75C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12184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01002F0-1760-4A42-94D4-C93E5BC3F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6BBC2B0-8F69-4D22-BD57-5F75BA37226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31D2226-51B9-4CD1-99D1-C4BF7406F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3D859F9-5AEF-4529-B538-992C43560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4765465-D4C9-4947-9000-76FF8853C93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7254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23A786-A7B9-4608-8F96-9A5EE3956F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85FA87E-FC1E-49D0-8E76-34E6F839657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716226E-2DB2-4DF3-837D-29AFBEC64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8AD4AC4-E05B-47CC-84E3-B016D6D30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8714502-EE2E-4B1E-BA35-F401E653CC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9066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02A991-58DD-4B08-9863-AEF7297C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99CC96E-601D-459E-9869-E3907352388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8BD0B6E-9A63-4718-8A30-FD2BB172C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3DCBB07-E9E1-41DA-B8D4-7ED368416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E037717-D7EC-4C36-8250-27139902825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0518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A1885D-4A6D-4474-986F-BD9ECB9D07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A687628-8B09-47E0-A79F-69CB69AEBDF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6609F6-A8AE-4AE4-86E3-AD6FB2CFB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50F3F8-F88F-436C-AF3B-2F33A1E0C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EC3982D-A9D0-4B0E-8403-34727D4FA3D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54529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4366ED-0D00-4BA4-B4F1-CC43F15C02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5584B1D-2401-45BA-96D2-25E0CABB3B8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D62E653-914F-4082-8FE7-25A094CF6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B6C74ED-4FB9-43BA-B2DD-8EC1BB966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2DC2CD5-CAC3-409F-8468-70423634D28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6045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A58F07-709D-4446-9261-34399BD1BF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1BEC7B4-2C13-4749-B518-592209FA8DD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2F9ACE-83DE-4FEF-A8FE-E222DD593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EB0B6E4-6F30-4468-B032-C4AD9F349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24E3557-1212-444C-B68D-C9D8E14709C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38799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A56CB7-E467-4D21-A30C-CFAD3DD2E9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374FD4C-D191-45E7-A90D-DCD6BB43951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8E1BBE-48E4-4D83-89FB-40A26E097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200F56-8A06-4218-B61E-1A8A02DD9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66FDDD0-8972-4DDA-A48F-C7A17B8F36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077744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CFF410-56E5-49BD-82CD-7A8D2C07E5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5ED005A-6E85-408B-BD37-4D1DA802457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EE1C5D-FC33-48EE-BA54-0772A4A7F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0DB9DB-3C04-4AE6-A68A-F2333E4E3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3023C6C-AF15-470F-8217-71D1D080031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26697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04A141-C0D2-4E06-9497-998D814F6E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E698E53-5BFA-4114-8304-0BEDBA22844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36265D-E5CF-4282-A3CE-C05A2CED2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525CCB-5BF8-4F42-B1CF-37DC3A3B1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E97F79A-3EB5-44D5-B9E2-BF40C251E0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98619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7BAD51-8D91-42F0-B078-22F447BD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F5AD55C-C5D1-44A5-B21C-FE0764298FB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209CC7-DA6C-4BA1-8D0E-1A4FD0139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6B9E8C-E84D-454D-A1BE-C0B736DDF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5984D92-71A1-42F1-BD32-8AC3A392964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8308393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3A937A-286A-4266-AD39-C7A978A1A3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FF0BE2F-B938-45B1-A57E-768EE0C9408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1B149E-8CC0-46F5-AC64-FE04541F7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E50D19-516E-4413-B746-4428CB583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34608D6-C33F-4A54-921C-0D82B3D2A93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80325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E46CC46-FC73-4587-A443-95E132187B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E9156F2-CCBD-4133-9753-E28E6B13909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2AA09E8-106A-4D19-B7D0-C3EFD98BC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9575C3F-D861-45D8-A34E-411AC7398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EF4402E-28ED-4213-A492-96CE72AE23E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13040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C2DF74-00AA-425E-A91C-06D9339203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4CB8623-EDE5-4B4F-963F-C3F9CBD1FC7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E79496C-9331-4276-A406-8FEE573A1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4E2019D-7750-4DA8-837F-3BEE30DF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C400B46-FBDE-4A4D-91BE-776C81AA126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8416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4C409F1-2AF8-4C10-97AB-597FA1AB37E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B8C3548-4872-4BF6-B844-6C72A6970A2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B47FBC5-8F63-49D1-B911-FD9D8BD5B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05B9EE1-EF67-4C86-85E7-A176DB5A8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A1C2ACE-C64C-4555-BBB2-4C72446B567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427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75860F-54CD-4CE6-921A-3EC9E4C71B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5D650D8-6735-4F30-ADEA-596E8161189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5C7A2C-D774-4EFC-B108-E60403B10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9DA556-2954-4889-B582-47E151BE4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A016FB2-5C4D-4738-A51B-9AF9F1CFDC8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01198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693CE50-7CF6-4B75-8309-C85760C5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D9726C-495D-470A-AF50-75E482A8FFA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D2C4E6-4D15-48B7-BB24-20F91EAE1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9A9434-C165-4E30-A570-A3B244E68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32FBEDE-7B54-4DAC-8F86-0E40F6412F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423081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AF70B62-B867-47C9-8A90-2546CD4083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FE74994-EB65-4AF1-BD6E-20B1DB7A7BF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CAAC1C-2D64-4EBE-90F1-D7E718747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45F9236-E38A-4B3C-AD78-12A757A2C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D35B80A-2150-4369-965A-98CE02E241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37541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BC693E-5D46-4A33-AF3A-4FB0AE4EF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501BC39-A8C0-442C-8E51-36FE28B79CC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4A5D96-9006-466F-B087-8E254718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763534-DC52-48BA-9486-DBEF45737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D2DF2EF-D75B-46DD-8BD7-BA6D3DA2568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46132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16754C-FF39-41F3-9A23-512DF55875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3363B4-D4A9-48D9-AD88-C34ADDEF122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54B131-7047-475C-83C8-93D5B9DD0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FB65EE-6852-43C0-A43E-8CEFC3F5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2DB659A-E407-4450-B2F3-64D4B66C2B4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3576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F8B6AD-B9D0-4912-8FCF-AA220D5F6E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F7D94AA-E137-4853-855E-A9E726E0505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63EC48-EA3B-47C5-91A5-EEE5220AE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CF4361-86D0-4E73-B06F-8428E6C03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F191691-D0CB-41FD-991E-E9BF9509D0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784149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CC4D1DB-699F-4CB7-9EFF-808B78A1E9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FB623AD-1E46-486B-BB34-B31FE902540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181DF8-6FE1-4BDF-A163-77A2C5FF5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1F52F1-ED54-407E-915A-63094E995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6697FB4-4E5D-423A-A127-9B674452FA6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39301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C5F707-14B7-4498-803C-73E9E9C4F2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AC88A5A-64B2-43AD-9485-14723B3BB6B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14D71B-7ECB-4A36-940C-909683A78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D9DEF-597D-4CEA-8835-ACD40CB12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96A1E4F-BF6E-4980-B297-E4BF6A1D197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24986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878F63-5E46-4CE2-A02C-72C4E42442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62D7263-CA1A-464C-BDD6-F5B3AA05991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74D5351-8E4A-4F20-ACD2-D61682460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7A4D95-34D0-4FA3-BF1D-B292719E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F0126FF-2BC8-470F-81A5-DA0E763DA98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838658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D8A8EC-90A3-4CC2-9BFF-5412C926D2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C14ADD7-9AB3-4891-90D4-CF3CC36E118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44DA054-9707-4DBC-A582-0DCD6F41A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C6046FE-E9FC-41FC-9B5F-2018F31F3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90EBCAF-4590-4589-95F3-A0C52EEC2A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4196426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AC7DDFE-CED9-478C-9892-1A888ABC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D0D33FB-1840-411F-8C7F-869BE1DEB35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F186D2-FDB9-4293-973B-BDE9486AB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6146CF2-D051-4D33-BB6C-E5A09E61D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7C065A5-8B60-4A2A-B83F-E1227D1F7DD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763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B8420C-9D89-40E9-B942-5E02BFE17C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F31D286-2F7B-4697-8BE3-EF90178DAAE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6D97EF-CE9F-46BF-9A3A-16C9C1179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DF03B64-9104-4BCE-A7CE-F4262950E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874BFC2-4BE6-4D11-960D-C51375DA91A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197280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50A3E30-5097-4AE9-B970-28DFBE2F2F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9FB6F2B-D767-4085-91C5-CF35F11AD37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56A7A27-A077-4F73-BE13-BAAB2842B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B5034C3-3BBD-470F-B3B3-0320F2337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DD26EB7-B6EC-4249-865C-2D55FCC2BA5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096558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6A6B7F-008A-46E1-946C-A088391C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9D38580-9BCE-447D-8C9C-0FFAD810F11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5AA4ACB-29ED-40C4-9D77-DC7412874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E68D44-5268-47DB-8B8C-B0B3442C2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BE77327-CEA7-4C42-8EC0-644CCB05C6B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66347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F728870-5D65-4D05-90E3-F50F2187DA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7EA04CD-C312-402A-81D3-8A1EEF8E4E5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2EBD7C-AC6A-461B-9521-186D4E98B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1637BB-80B9-4169-A3E8-7F4023B6A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2F64F09-A1C2-4EBF-B5C2-955098622D5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98073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6E130B6-5B3E-49A7-AE57-5BD45DEA5CD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C9335ED-DCB7-419C-846F-AA52F574B03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AD4ED8-7DDF-444A-BC80-883FA631C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019354-767A-4059-A71F-75EF5508A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B6668F8-2CE1-4867-9AA1-45B5FDF641A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02451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246D9D-5ABC-42EA-BA07-9064695CC6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147CD2A-9678-4A24-8E9D-6BA8CE15E0F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758FE7-4FA1-4A8F-B3FC-3E0839F69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1E2515-C5F5-4BAF-BC0A-1F60C179C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C5A5C5C-DB2D-4DD8-8E4B-08375DB6EF1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09091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D0EB91-7271-46F2-87B0-9C2ADD55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1E019D1-CE54-4B8B-9F70-D555F623D17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76EB66-6497-468A-A6D1-8F1F840C4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75362F-D4DD-4C0A-B95B-037B9BCE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EDE9AA0-E092-4DFB-87B1-7E7294AE5D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758345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BF7EB0-A42A-46EB-A0D9-017B4CB0A7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93DBAD8-9CA6-4BFB-A8C7-EC35C238043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0474B3-0366-44AF-BDAE-A0DABE885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DC14D1-C20D-41DE-B6FA-F396AEC0C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D84DA87-335D-4234-8395-A0E97269F44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37729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9803FF-8FB1-47B2-AD39-F433F1E594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80BD154-FE28-4AFA-AD10-D250C0C85D5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53EEEF-BC9F-4BE6-A681-ACA74F96F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6409A7-9752-4C7B-868B-9813AA5B2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DBF8E5B-D814-4196-8E6F-C717F365F10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076801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82966E-C85E-478A-8B4A-F84510FAF7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CAC8C29-DBE5-464D-98C3-007E3104177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C10717-C37D-4E34-8229-E303B5B38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1888A8-5F4D-4A89-83A7-310F01992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A7D46A2-CAF5-4F8F-9FD9-93E3D4447E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08562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72075A-CA6E-4F67-9E77-626494956D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3D9901D-F452-4E09-90BA-C7C7CF8B3E5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EE78ECE-BF8A-4EAA-B7E9-7FC788B7B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0D91C02-91E6-4B6D-AF5F-E495075B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05828AB-0BA1-4B2D-B46E-4BCAE66DF07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962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CC0AA20-1220-490E-9512-AD772F08C5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A59070-CAC8-4D4F-A379-5FE2FD3390A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6146A8B-914A-4B23-BD7E-9E4560C9E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1BE585E-310F-4D10-BAEB-F3629F228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1744461-08B9-4FC9-A784-B0D8FD154C5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509223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AA883C4-9BC5-4965-97EF-D256EBE701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F1BB779-BC9D-427E-AC1C-C4F2C3D2FDC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EAE4EF5-D135-4A77-A7F6-ECD528CE8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D6D636D-5E03-4263-BF3B-563A44DD5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42F105E-0069-440C-83F2-9E8F26D2C90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708552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3981CC-C2C1-493C-A25B-4428C8AB36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8D50924-08F8-4B89-9D8F-EB8A12F4865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88F74A9-8A4A-486D-A40C-ECC8E41D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BFD3D-E74C-4523-BDF7-763C65020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3F2B960-2B32-49A3-9E98-D75A5162498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38901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7BC2A3-0C5A-4A18-9D65-3433AA16F0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F84B1AA-B3F8-4038-9093-2AAAD8A58EE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846FD7-24FA-459B-97F0-DDC108978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CD963B1-C403-4D16-AE54-D28A7E9C4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6714083-3303-46C1-8CC3-A4904AB6879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593036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3E3B3BE-854A-4637-9593-D72442699E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EF30C61-53C7-4841-8E77-82096EC8BD2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680112-4E44-4AD2-97CC-68F5288FB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0970E2-E76F-4877-A952-10D1FC396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8909186-ED52-4D58-AAAA-25C96A78B05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686608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9F994E-DC88-4B09-8E68-23BE1ED18F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95978D8-D548-4C6C-B085-3DB8B72A60E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8833CE-AAEA-4626-AC48-A35A10C5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C84C615-DF98-4A9A-AD6A-0B92E6676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CC2E9B6-9568-4ED1-8614-BADD0EDB23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7659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775A08-8275-45C3-87A0-1117D6CC73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2093931-0100-476F-9E1C-426268F95E0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740C2E-0E1E-4518-9C85-376640738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2C419E-084D-490E-AA97-F6505AD99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ACE7A9A-727E-4757-A3E0-914B258DAB1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537839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23423C-B5AF-48E1-96D0-17E216ED71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C4A319F-6CDF-4BE1-B22F-7DE150C1CBA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0449F5-E5E0-434E-94ED-211C57683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FA87CA-DCB2-46F6-93DF-83E0BC649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9F5A96B-2F15-404B-8462-6DAAC0E04F3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9268569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730656-081C-478A-964A-FA493D5638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5CAA324-0285-44F7-A852-09B352E3898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A985A0-A414-4EC0-BBA9-984FA5C1F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9F2D39-A3F2-4946-8182-D79E047F6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07E5938-39BB-480B-889E-E998640B596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20245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DEDCD3B-F685-4D12-AAC4-D38F4DE3EF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C625E1D-A295-4822-8251-68AC14414B5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E4E65F1-C42C-41B0-AE79-9238E1CE5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F6AE0F-D5BA-4E14-8D2F-3DD356E6B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01C8D00-2843-4181-BEEE-5C84D40A5D2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530660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32F25C-1447-4470-B673-4C305FE2EC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243F3C5-6DFE-401A-B761-1FB554D9F24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0DA916-1E29-4793-95FA-E54D35329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680345-64A5-4C42-B0EB-CABE39728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DA90509-991D-4A81-8BAF-349EED0BD0F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1648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FAEB341-8740-4569-A07D-5AA68A74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9082361-4300-49C4-81FA-406214DF475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D2A466B-A6FA-4F72-992B-BB7D22EF0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4B9426D-4972-4785-A348-B4ADF668F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062B928-31FF-4EC6-BAFE-862EA1A471D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892928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4008B2C-5594-4D63-9522-DA795DB8F7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AEDDE23-4BDC-457A-825A-877C6BD865A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DCBC978-8345-435D-9785-D3FCC45AE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EABC95D-05BC-4A27-807C-788A4E72C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B99752B-B21C-4FA8-B052-8C4E1F0E6D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0089400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23BCAE9-18E8-498A-927A-FD3529909E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56436CC-D1D7-45F2-B8AE-ABA8EF31032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BEFFA39-A874-49C5-8AA3-1AC9B1EC3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F30109F-86D6-40CF-8436-A89DB2CC6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FDEB65B-F0DA-4F55-AF93-5C3155E9CB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350292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15B6FD9-E653-49A6-848B-715FE7D7CB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366EEE6-6EBD-4C5F-92A2-54CB7CF5C05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35ED8CF-EAF2-464B-9CF8-4C0473A84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B0B1AF1-8C34-4CFD-9EF5-7E2186FAF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1229A89-CE5C-4099-A040-C306BBA691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913078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CA7D5CD-2D33-4F1D-A1D9-C53CFEEE55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A00B64B-DD05-44A6-8A6C-7175B3AF8B0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00879C9-6012-4A2A-B3DA-4FDB10941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C47C23-546F-41B2-A41D-D5C63E15A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2B50620-E0BF-48EC-B4F0-78BA263BE17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02141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794587-4E46-4E55-82E7-FCAC8F540E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7811D1-F189-4F4E-8A1F-46AD24A9A78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0C2D69E-92D9-43A5-B9C8-B919498E3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961E966-ABF1-41A1-9F17-D02410B6D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82576AB-EE61-4C33-A804-E686CBCA4A7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955180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53A5AE-9BFF-4901-BBF4-CDB7EB6603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62B80B8-0D52-4AF3-A0D0-D3C71872FFD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9B61CC-1170-41CE-8441-99279D43A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764FA58-9AD6-4A3A-B1C8-1B666F159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F12F45C-2E23-4B6E-919C-FFC34AE887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321366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A2E802-E346-4EA9-9107-4FE14254F1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5BD6BFD-4B6C-4496-AC41-E5EF03D9063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C1014C-AD86-46FF-B2EF-44A41263D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C631BB-A1F8-4DC3-A8D4-B6E56AA3A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4ECF9AC-AEA0-4BA0-8D05-C8F7DE318EA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507367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DFFBC8-72BD-4B0C-AF8A-37292745D9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DBECF8F-8145-40DE-9063-54866737925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41E808-6EB7-4839-87A9-E49B1475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80B683-48A0-46CB-9F9B-E60B50413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B1A9DBA-4606-4F33-B8EE-6355C0E3D6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361030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384F84-790B-4EDA-AAAF-202FA23163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371B54-6054-4C9D-A673-176096933E3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EF3C34-688C-4FB6-A36D-9EA5EE678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459A2C-EC75-4BCE-9B8E-C6FA9EFF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2B116C9-5149-4FB9-92D0-91F74336066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23981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E44614-C77D-4530-8D58-9B1FB7EECF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4DB86F4-30B7-4887-B9B1-BC61628D259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47860A-792E-4754-B232-60C17E394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12A1EE-C3AB-466B-A6E2-75B43063B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E4388D6-83F5-4E74-AA2E-B830744E90B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274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CDDEFE9-800F-4884-A6F5-BD1DE94643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CB310CF-253C-4212-8C46-049432BFE30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B065821-015A-40DB-AC79-52AD6F4FD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E26738-66C9-4A1E-89F0-5F52CBBA9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7FBE154-0348-4FA6-8C31-84EFC5F91C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01787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A20B14-5D1C-404F-A777-4EDB5C5088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6B03474-2000-439A-BE34-90760EB7F59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3FBAE4-2462-4AE7-92DB-2AF5D9514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FABC2F-20EC-4641-8322-011DEEE6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894C1F2-95FE-477E-8522-0D74748BE3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7486012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F7E2AB6-0891-4885-9D1E-7F95F43683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BDA4D17-6594-4036-8A48-6FC41AE7406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43D0F3F-278F-4420-A2F9-21E46DBB8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79158E8-9325-4AA3-84B8-1EE69247A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2B418AF-AC07-461F-89A3-4E0604A823D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7834826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E0F9F64-DFD7-4225-940E-BEE633ED24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9EFD906-525C-4745-87D0-308403B23EE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C93695-04AB-4418-8749-252DA88A8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1F3C073-861A-4D90-8901-87A9C4138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9167C84-37B8-4C32-A41F-D84707486A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274100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51AC5D8-6D86-4A7A-A311-A709432671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4E5657E-1E89-4625-9E90-AD2F7BA1414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30FC997-16AA-49F7-87CA-6821F58C9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CEA95B9-AF4F-4D7D-B60B-4238D4061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E3EFD72-95DA-4A01-97D6-70F04BB014D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060528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2BBD7A-C0EE-4C85-BE48-FAEC96B5C0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3278948-5668-494B-91DC-A3096EEA4F5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A12DB2-FBE1-4CB6-BD79-E18A7CA81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0A97C39-C768-4BEA-AE29-C8D1B20FD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B028E01-4F3C-457C-B386-C0F5042A943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284001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2CE62D-E735-45A9-BFBA-5B329CBB61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7E0F0A3-70D5-4E66-B8E6-33A57D315D5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85BE27-0624-484B-8015-7D0A9F0F4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1C0C681-5CCC-42BF-B839-A225AE203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BAE557F-5529-4269-912A-0E6CE25F75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662215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BF02E0-0066-4AF2-A9D4-E8CCF16468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402B721-E705-4CEC-A233-02926640F2A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605494-4FBC-4A20-AB72-4B18512C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86E747-3B11-4393-8ED0-DE7B3194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8A91DCC-B24D-456D-BE3E-156B1C2972B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293075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2A4D07-383D-41A5-BBD1-C931CC1655C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19ECB0D-7C52-4CD0-A3B3-36F53D589B1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D3EFD8-AA87-45C3-ABBA-7B8EA3809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C9FF42B-A8E5-4BD5-9FC6-C5EFCB699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6FB2FE6-6261-4079-92CB-882E2650B04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367144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7428C9-C715-4D28-B8FC-E65FCE6D4D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C040DCE-E9EE-40F1-AC00-7F2EF3244F1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9700D4-826E-421D-AF69-38EA16F92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3E46E8-58D2-4B73-8F63-3043D4B2D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1B7C707-B0E9-4EB0-B2D5-1D191BE69CD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36769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AE500C-F2D1-449B-98EA-CF5CE0C6D7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ED9F7BC-1927-43C7-8397-A85F35D6482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F1B132C-AB57-4069-BB8E-91F75666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5AC254-1066-4412-8BD4-ACAC284EE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C765C00-433A-4557-95B1-DBBF0A05DF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6075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C4502F-54AD-4157-9EE9-23731411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A81BA73-8DD9-4704-93AE-64976217E3B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7C2E64D-0003-43B1-850F-3E19B7E75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6151D3A-4831-45AA-852F-BD17AE3CF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F31B3E6-E946-4011-9223-4B7EA4B3B6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970660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7F5BDB-EC35-4948-8848-5329F55649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CFB9ACD-51D4-4284-AE5C-890A906147A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2F3B5B-B8E3-4252-8C9B-A8F11C7E8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32A684B-6033-4A22-A9CD-CBD7954D5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961BD50-567B-4A99-8381-8CEB3297D4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1762810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C80D78-E276-45C5-9296-9C17D5A525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C0C65EF-366D-4C88-99CB-AF36CFEFA5B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CC3879D-9EA4-412E-B67E-3BE82BB09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CF1598-905D-4E1A-8336-D90755BC4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070DF34-A2FE-44EB-918A-A1E08E2B5B2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963637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7A09482-5D95-477E-B889-5FCD77CC1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0978B54-E6F9-4A4B-8F24-969AA4A1C92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EC2DBF5-A2A9-49D6-AF53-14264667B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5DBC30A-DBCC-4814-8518-C95AAA003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4E715A3-0A0C-4768-98E4-67575C9033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164294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8CAE6B-86DC-47D5-9819-72EE2812AF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FD04778-1D0B-407F-AE57-119AB52AE60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EB2CBC-0273-4488-9E58-A3C455AA1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F8EE57F-83A5-4E41-940E-1DABD359D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4F1ACAF-ADC5-486B-B540-001BA0402E2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163459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D112D47-A825-459E-8006-67B566267A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6DB7A4F-5890-4B4A-B2F1-F94DD9E020F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E254170-C0B0-4636-8374-E4D19B1CE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63A58B-8AE9-4BAF-A48B-F7015F684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AAD2D65-1157-4833-BB6F-5BD313C7AD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936607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0CD5A1C-D337-47A3-B7E8-F83FB4C3A1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19C450D-1791-4CE8-8190-6E3B2629C98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C0057FB-E5DF-463F-ADE0-62813FEBD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8270DE8-8760-479E-8C00-8867D4732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D8BFCE5-CA83-475A-BE30-71846F4DBD5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212726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2D8B3D4-81E5-42E2-8696-90CB588B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7F6E49E-2BEC-414A-B10F-B64E026CFE9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70FBAA5-F84E-4252-A8E1-28AE8036F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E3297F9-52A9-4CD3-978E-2BAB7FD58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CF22AAE-6DAC-4031-89FB-F3CE2480C5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364213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5645C9-E4C7-461D-8C62-D104F73C78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E93541-5BED-4679-BA07-599FCCA649A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D59097-C133-4845-A862-599BDF102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323F7F-2809-49CE-86ED-E185264BB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A42273B-1776-4797-8115-290FE47A0C5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540379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8F32F9-039E-4F1C-9E88-67CC97C5A4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FBDD12F-5172-40A2-82FE-ACBC00A8607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F82124-48C2-453B-867D-F70BF604F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D22CD2-244F-4A44-B390-3AFE0E6F4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2650A3B-01FD-4EF9-A0F5-BBF82640B3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8081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F35DE4-8EA8-4C47-950D-A238374B33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337874-9957-4A3E-8494-4F77BADB49E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D41043E-A93C-4548-BD40-FA76A75E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383D546-2B32-4B5B-B597-4BD500F31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4A7F5A7-F9B2-4932-8835-192F3646305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637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399F1228-DCB6-46B0-9EAF-D1F24290A53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478" r:id="rId1"/>
    <p:sldLayoutId id="2147491479" r:id="rId2"/>
    <p:sldLayoutId id="2147491480" r:id="rId3"/>
    <p:sldLayoutId id="2147491481" r:id="rId4"/>
    <p:sldLayoutId id="2147491482" r:id="rId5"/>
    <p:sldLayoutId id="2147491483" r:id="rId6"/>
    <p:sldLayoutId id="2147491484" r:id="rId7"/>
    <p:sldLayoutId id="2147491485" r:id="rId8"/>
    <p:sldLayoutId id="2147491486" r:id="rId9"/>
    <p:sldLayoutId id="2147491487" r:id="rId10"/>
    <p:sldLayoutId id="214749148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F0B3345D-F394-48F8-AA93-676FFBEBDA4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489" r:id="rId1"/>
    <p:sldLayoutId id="2147491490" r:id="rId2"/>
    <p:sldLayoutId id="2147491491" r:id="rId3"/>
    <p:sldLayoutId id="2147491492" r:id="rId4"/>
    <p:sldLayoutId id="2147491493" r:id="rId5"/>
    <p:sldLayoutId id="2147491494" r:id="rId6"/>
    <p:sldLayoutId id="2147491495" r:id="rId7"/>
    <p:sldLayoutId id="2147491496" r:id="rId8"/>
    <p:sldLayoutId id="2147491497" r:id="rId9"/>
    <p:sldLayoutId id="2147491498" r:id="rId10"/>
    <p:sldLayoutId id="214749149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2556F61B-C798-4476-9B64-D6CCFA9F762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500" r:id="rId1"/>
    <p:sldLayoutId id="2147491501" r:id="rId2"/>
    <p:sldLayoutId id="2147491502" r:id="rId3"/>
    <p:sldLayoutId id="2147491503" r:id="rId4"/>
    <p:sldLayoutId id="2147491504" r:id="rId5"/>
    <p:sldLayoutId id="2147491505" r:id="rId6"/>
    <p:sldLayoutId id="2147491506" r:id="rId7"/>
    <p:sldLayoutId id="2147491507" r:id="rId8"/>
    <p:sldLayoutId id="2147491508" r:id="rId9"/>
    <p:sldLayoutId id="2147491509" r:id="rId10"/>
    <p:sldLayoutId id="21474915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404C7E97-1626-45FA-A575-78C7A1BB4CE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511" r:id="rId1"/>
    <p:sldLayoutId id="2147491512" r:id="rId2"/>
    <p:sldLayoutId id="2147491513" r:id="rId3"/>
    <p:sldLayoutId id="2147491514" r:id="rId4"/>
    <p:sldLayoutId id="2147491515" r:id="rId5"/>
    <p:sldLayoutId id="2147491516" r:id="rId6"/>
    <p:sldLayoutId id="2147491517" r:id="rId7"/>
    <p:sldLayoutId id="2147491518" r:id="rId8"/>
    <p:sldLayoutId id="2147491519" r:id="rId9"/>
    <p:sldLayoutId id="2147491520" r:id="rId10"/>
    <p:sldLayoutId id="21474915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A91FC580-8694-434C-AF50-8F030AEE57D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522" r:id="rId1"/>
    <p:sldLayoutId id="2147491523" r:id="rId2"/>
    <p:sldLayoutId id="2147491524" r:id="rId3"/>
    <p:sldLayoutId id="2147491525" r:id="rId4"/>
    <p:sldLayoutId id="2147491526" r:id="rId5"/>
    <p:sldLayoutId id="2147491527" r:id="rId6"/>
    <p:sldLayoutId id="2147491528" r:id="rId7"/>
    <p:sldLayoutId id="2147491529" r:id="rId8"/>
    <p:sldLayoutId id="2147491530" r:id="rId9"/>
    <p:sldLayoutId id="2147491531" r:id="rId10"/>
    <p:sldLayoutId id="21474915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7DF00DF7-FE73-45F5-9CB7-E3E5C78F82F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533" r:id="rId1"/>
    <p:sldLayoutId id="2147491534" r:id="rId2"/>
    <p:sldLayoutId id="2147491535" r:id="rId3"/>
    <p:sldLayoutId id="2147491536" r:id="rId4"/>
    <p:sldLayoutId id="2147491537" r:id="rId5"/>
    <p:sldLayoutId id="2147491538" r:id="rId6"/>
    <p:sldLayoutId id="2147491539" r:id="rId7"/>
    <p:sldLayoutId id="2147491540" r:id="rId8"/>
    <p:sldLayoutId id="2147491541" r:id="rId9"/>
    <p:sldLayoutId id="2147491542" r:id="rId10"/>
    <p:sldLayoutId id="21474915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41725CAA-0F0B-4375-AA9A-D9B00986794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544" r:id="rId1"/>
    <p:sldLayoutId id="2147491545" r:id="rId2"/>
    <p:sldLayoutId id="2147491546" r:id="rId3"/>
    <p:sldLayoutId id="2147491547" r:id="rId4"/>
    <p:sldLayoutId id="2147491548" r:id="rId5"/>
    <p:sldLayoutId id="2147491549" r:id="rId6"/>
    <p:sldLayoutId id="2147491550" r:id="rId7"/>
    <p:sldLayoutId id="2147491551" r:id="rId8"/>
    <p:sldLayoutId id="2147491552" r:id="rId9"/>
    <p:sldLayoutId id="2147491553" r:id="rId10"/>
    <p:sldLayoutId id="214749155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6C5CA58B-CD53-4922-AB32-77583002ABD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1555" r:id="rId1"/>
    <p:sldLayoutId id="2147491556" r:id="rId2"/>
    <p:sldLayoutId id="2147491557" r:id="rId3"/>
    <p:sldLayoutId id="2147491558" r:id="rId4"/>
    <p:sldLayoutId id="2147491559" r:id="rId5"/>
    <p:sldLayoutId id="2147491560" r:id="rId6"/>
    <p:sldLayoutId id="2147491561" r:id="rId7"/>
    <p:sldLayoutId id="2147491562" r:id="rId8"/>
    <p:sldLayoutId id="2147491563" r:id="rId9"/>
    <p:sldLayoutId id="2147491564" r:id="rId10"/>
    <p:sldLayoutId id="214749156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図 1">
            <a:extLst>
              <a:ext uri="{FF2B5EF4-FFF2-40B4-BE49-F238E27FC236}">
                <a16:creationId xmlns:a16="http://schemas.microsoft.com/office/drawing/2014/main" id="{4B5E096F-C68D-4998-A177-28B3A57CA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4" t="35728" r="6709" b="29230"/>
          <a:stretch>
            <a:fillRect/>
          </a:stretch>
        </p:blipFill>
        <p:spPr bwMode="auto">
          <a:xfrm>
            <a:off x="593725" y="2314575"/>
            <a:ext cx="9580563" cy="272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テキスト ボックス 9">
            <a:extLst>
              <a:ext uri="{FF2B5EF4-FFF2-40B4-BE49-F238E27FC236}">
                <a16:creationId xmlns:a16="http://schemas.microsoft.com/office/drawing/2014/main" id="{8ECA6211-E2BC-4A22-B4A1-1B29344D8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 sz="28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0" name="テキスト ボックス 10">
            <a:extLst>
              <a:ext uri="{FF2B5EF4-FFF2-40B4-BE49-F238E27FC236}">
                <a16:creationId xmlns:a16="http://schemas.microsoft.com/office/drawing/2014/main" id="{2A3E15CC-AEAD-498A-A5EB-3CEBA1558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5325" y="6303963"/>
            <a:ext cx="8272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性別・年代を問わず、多重債務は身近な問題です。</a:t>
            </a:r>
            <a:endParaRPr lang="en-US" altLang="ja-JP" sz="2400">
              <a:solidFill>
                <a:srgbClr val="000000"/>
              </a:solidFill>
            </a:endParaRPr>
          </a:p>
        </p:txBody>
      </p:sp>
      <p:sp>
        <p:nvSpPr>
          <p:cNvPr id="101381" name="テキスト ボックス 13">
            <a:extLst>
              <a:ext uri="{FF2B5EF4-FFF2-40B4-BE49-F238E27FC236}">
                <a16:creationId xmlns:a16="http://schemas.microsoft.com/office/drawing/2014/main" id="{C458AFE9-43EB-4823-9543-9857DA8A0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41438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多重債務相談者の年齢・性別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1382" name="図 1" descr="画面の領域">
            <a:extLst>
              <a:ext uri="{FF2B5EF4-FFF2-40B4-BE49-F238E27FC236}">
                <a16:creationId xmlns:a16="http://schemas.microsoft.com/office/drawing/2014/main" id="{D6091BC0-5F87-4FE3-82C0-B46318BA01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83" name="テキスト ボックス 4">
            <a:extLst>
              <a:ext uri="{FF2B5EF4-FFF2-40B4-BE49-F238E27FC236}">
                <a16:creationId xmlns:a16="http://schemas.microsoft.com/office/drawing/2014/main" id="{62DF26BB-3546-43FD-AE32-9096139681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50938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49</a:t>
            </a:r>
            <a:b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C</a:t>
            </a:r>
          </a:p>
        </p:txBody>
      </p:sp>
      <p:sp>
        <p:nvSpPr>
          <p:cNvPr id="101384" name="テキスト ボックス 13">
            <a:extLst>
              <a:ext uri="{FF2B5EF4-FFF2-40B4-BE49-F238E27FC236}">
                <a16:creationId xmlns:a16="http://schemas.microsoft.com/office/drawing/2014/main" id="{0AC0B0C1-E000-407F-AB9D-665B48907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3960813"/>
            <a:ext cx="1285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56.2%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5" name="テキスト ボックス 36">
            <a:extLst>
              <a:ext uri="{FF2B5EF4-FFF2-40B4-BE49-F238E27FC236}">
                <a16:creationId xmlns:a16="http://schemas.microsoft.com/office/drawing/2014/main" id="{403E8FDB-6826-4B7C-9A8E-8242A0CA7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7413" y="5087938"/>
            <a:ext cx="7964487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出典：公益財団法人日本クレジットカウンセリング協会「多重債務者のためのクレジットカウンセリングこの一年間 令和</a:t>
            </a:r>
            <a:r>
              <a:rPr lang="en-US" altLang="ja-JP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</a:t>
            </a:r>
            <a:r>
              <a:rPr lang="ja-JP" altLang="en-US" sz="9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年度のカウンセリング活動」</a:t>
            </a:r>
            <a:endParaRPr lang="en-US" altLang="ja-JP" sz="9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6" name="テキスト ボックス 13">
            <a:extLst>
              <a:ext uri="{FF2B5EF4-FFF2-40B4-BE49-F238E27FC236}">
                <a16:creationId xmlns:a16="http://schemas.microsoft.com/office/drawing/2014/main" id="{3F0FC519-56E5-49BF-AF6F-B4E97054A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588" y="3954463"/>
            <a:ext cx="12842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43.8%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7" name="テキスト ボックス 13">
            <a:extLst>
              <a:ext uri="{FF2B5EF4-FFF2-40B4-BE49-F238E27FC236}">
                <a16:creationId xmlns:a16="http://schemas.microsoft.com/office/drawing/2014/main" id="{0540F4F8-A6E5-43B2-9528-6E589B632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7288" y="3960813"/>
            <a:ext cx="1285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25.2%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8" name="テキスト ボックス 13">
            <a:extLst>
              <a:ext uri="{FF2B5EF4-FFF2-40B4-BE49-F238E27FC236}">
                <a16:creationId xmlns:a16="http://schemas.microsoft.com/office/drawing/2014/main" id="{3C1488CD-40E2-49FB-B541-39F1A5E629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5225" y="3954463"/>
            <a:ext cx="1285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21.4%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9" name="テキスト ボックス 13">
            <a:extLst>
              <a:ext uri="{FF2B5EF4-FFF2-40B4-BE49-F238E27FC236}">
                <a16:creationId xmlns:a16="http://schemas.microsoft.com/office/drawing/2014/main" id="{8FAF9D9E-160B-4E8A-98BE-63A900FC3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988" y="3960813"/>
            <a:ext cx="1285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21.8%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0" name="テキスト ボックス 13">
            <a:extLst>
              <a:ext uri="{FF2B5EF4-FFF2-40B4-BE49-F238E27FC236}">
                <a16:creationId xmlns:a16="http://schemas.microsoft.com/office/drawing/2014/main" id="{D9801789-3F7D-4D33-95A1-CC71227957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6338" y="3954463"/>
            <a:ext cx="1285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14.9%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1" name="テキスト ボックス 13">
            <a:extLst>
              <a:ext uri="{FF2B5EF4-FFF2-40B4-BE49-F238E27FC236}">
                <a16:creationId xmlns:a16="http://schemas.microsoft.com/office/drawing/2014/main" id="{CB7EF10B-A7DC-4362-859C-BABDFE4D25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6175" y="3954463"/>
            <a:ext cx="128587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000000"/>
                </a:solidFill>
                <a:latin typeface="ＭＳ Ｐゴシック" panose="020B0600070205080204" pitchFamily="50" charset="-128"/>
              </a:rPr>
              <a:t>16.7%</a:t>
            </a:r>
            <a:endParaRPr lang="ja-JP" altLang="en-US" sz="2800" dirty="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8CEAD030-60B9-474E-BD0F-C7381E459A2A}"/>
</file>

<file path=customXml/itemProps2.xml><?xml version="1.0" encoding="utf-8"?>
<ds:datastoreItem xmlns:ds="http://schemas.openxmlformats.org/officeDocument/2006/customXml" ds:itemID="{5ED28B96-37C6-4983-B6D4-22A33B798B8A}"/>
</file>

<file path=customXml/itemProps3.xml><?xml version="1.0" encoding="utf-8"?>
<ds:datastoreItem xmlns:ds="http://schemas.openxmlformats.org/officeDocument/2006/customXml" ds:itemID="{53AD5A6C-2E82-4A95-98DB-EA9685C5818A}"/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63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110</cp:revision>
  <cp:lastPrinted>2016-03-12T10:43:24Z</cp:lastPrinted>
  <dcterms:created xsi:type="dcterms:W3CDTF">2015-11-26T08:00:25Z</dcterms:created>
  <dcterms:modified xsi:type="dcterms:W3CDTF">2024-06-19T06:27:06Z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