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42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17550-9AE2-4A51-ACF0-B61D1055D0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36425-E3FF-452D-A170-343CA82B5F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7D4D9F-1C70-4ADF-BCA1-324D242521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B5AD6E-33CA-4995-B130-664C11E50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536899-4478-4EF8-97F0-699E58653C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9761C-1628-40C7-A993-48BCB4A120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6E4D248-081A-4FB8-8F13-C7C96484A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D1464-07A9-4854-9642-776D343AC1F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D9AB503-3FAF-45ED-81F0-3D15D3FA960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E75B564-0767-4E0A-9B58-B58B4BAC7A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3A2EA12-84B4-4B97-A63F-4FD5C95F2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80AB2E-ED90-4C47-BF95-D8CF98C8E0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C1FFDE-BF3E-4FD7-A271-F58986AB48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2F124C-D702-4097-9688-1E5D01051DA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EF0BE9-73C8-4CD7-AB35-FDD22C25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8B1550-460B-4AEC-B737-0316F334E6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B07C90-5BA2-4C89-A5AB-BCF74474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C5C5FA-5B30-462D-8A9C-B90FD5DF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E98DD2-2942-480F-A7C0-163A7E43D9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5123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CF5736-F699-4F6D-AB82-D9BC75FB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30C816-F623-412E-B669-C216510AF64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472BE-EFE0-4AAB-BF9B-07863B2E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832B2-3007-4350-9C78-074F30FA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A0A75F-9607-4A76-9874-7F686AC2E1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01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F6D556-8B10-49C9-AD1B-ABE25EF3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7D9FDB-6863-47CB-A39C-09484F708A0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CE01B9-3D1B-4476-BD79-D95E6200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5A468B-3584-4241-AFEA-EDE5F4A71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7EF21B-2AB2-4695-84BD-F23397D2AF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008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A39825-BF2D-4E1E-A8E1-60224948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4446FE-41DC-481E-A1CB-A6F649489CE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B69949-2414-4C9B-B81A-C76F3DC16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439367-A8A4-47A7-8328-181FAE8E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76540F-C586-49E6-9057-39340D4AB9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0313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0C436-C16B-4D7E-88CA-2C892946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7FC52D9-D6C2-4108-BDD4-D70472D167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B739FE-171D-4818-965F-A0117B9C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C42BB5-DF16-4D24-8AB4-70BBD181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BFCF61-8E47-4B9C-AF48-B2D8EC5E40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7989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4D4697-947C-42E1-B3BD-34E79415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D48ACF-B4BF-401E-BD0A-54F6AAB2B21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5557D2-E65A-474E-9E17-DA286D82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129719-8A21-42F6-BDE7-316F530A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D7A6C8-0403-46BF-84E6-735882DFAE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261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7B372-22B1-4014-B1DF-ACD42089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4958AEE-AD76-463D-919B-F831AEE1A8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119788-E714-4162-A852-FAAEB356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55B3CC-29EB-47CC-A9C4-B8F51A1F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CB5857-EB1A-4834-B319-3F461C3DB9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1959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59B315-415E-44FD-BA80-06B89487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43220D4-F045-4F6B-9637-7AB535EFEFD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E80675-3D52-46CF-94B8-33B26FAB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97EA72-DF5B-479D-A1F0-62882B2A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BB3A0-AD2E-49AF-B44F-37D4BCFC75C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1218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1002F0-1760-4A42-94D4-C93E5BC3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6BBC2B0-8F69-4D22-BD57-5F75BA3722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1D2226-51B9-4CD1-99D1-C4BF7406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D859F9-5AEF-4529-B538-992C43560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765465-D4C9-4947-9000-76FF8853C9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7254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23A786-A7B9-4608-8F96-9A5EE3956F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5FA87E-FC1E-49D0-8E76-34E6F839657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16226E-2DB2-4DF3-837D-29AFBEC6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AD4AC4-E05B-47CC-84E3-B016D6D3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714502-EE2E-4B1E-BA35-F401E653CC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9066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02A991-58DD-4B08-9863-AEF7297C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99CC96E-601D-459E-9869-E390735238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BD0B6E-9A63-4718-8A30-FD2BB172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DCBB07-E9E1-41DA-B8D4-7ED368416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037717-D7EC-4C36-8250-2713990282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051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A1885D-4A6D-4474-986F-BD9ECB9D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687628-8B09-47E0-A79F-69CB69AEBDF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6609F6-A8AE-4AE4-86E3-AD6FB2CF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50F3F8-F88F-436C-AF3B-2F33A1E0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C3982D-A9D0-4B0E-8403-34727D4FA3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5452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4366ED-0D00-4BA4-B4F1-CC43F15C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584B1D-2401-45BA-96D2-25E0CABB3B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D62E653-914F-4082-8FE7-25A094CF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6C74ED-4FB9-43BA-B2DD-8EC1BB96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DC2CD5-CAC3-409F-8468-70423634D2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6045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A58F07-709D-4446-9261-34399BD1BF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1BEC7B4-2C13-4749-B518-592209FA8D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2F9ACE-83DE-4FEF-A8FE-E222DD59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B0B6E4-6F30-4468-B032-C4AD9F349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4E3557-1212-444C-B68D-C9D8E14709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3879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A56CB7-E467-4D21-A30C-CFAD3DD2E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74FD4C-D191-45E7-A90D-DCD6BB4395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8E1BBE-48E4-4D83-89FB-40A26E09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200F56-8A06-4218-B61E-1A8A02DD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6FDDD0-8972-4DDA-A48F-C7A17B8F36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774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CFF410-56E5-49BD-82CD-7A8D2C07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ED005A-6E85-408B-BD37-4D1DA80245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EE1C5D-FC33-48EE-BA54-0772A4A7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DB9DB-3C04-4AE6-A68A-F2333E4E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023C6C-AF15-470F-8217-71D1D08003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2669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4A141-C0D2-4E06-9497-998D814F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698E53-5BFA-4114-8304-0BEDBA22844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6265D-E5CF-4282-A3CE-C05A2CED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525CCB-5BF8-4F42-B1CF-37DC3A3B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97F79A-3EB5-44D5-B9E2-BF40C251E0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9861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7BAD51-8D91-42F0-B078-22F447BD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F5AD55C-C5D1-44A5-B21C-FE0764298F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209CC7-DA6C-4BA1-8D0E-1A4FD013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6B9E8C-E84D-454D-A1BE-C0B736DD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984D92-71A1-42F1-BD32-8AC3A39296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3083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3A937A-286A-4266-AD39-C7A978A1A3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F0BE2F-B938-45B1-A57E-768EE0C940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1B149E-8CC0-46F5-AC64-FE04541F7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E50D19-516E-4413-B746-4428CB58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4608D6-C33F-4A54-921C-0D82B3D2A9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80325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46CC46-FC73-4587-A443-95E13218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9156F2-CCBD-4133-9753-E28E6B1390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AA09E8-106A-4D19-B7D0-C3EFD98B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9575C3F-D861-45D8-A34E-411AC739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F4402E-28ED-4213-A492-96CE72AE23E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304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C2DF74-00AA-425E-A91C-06D933920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CB8623-EDE5-4B4F-963F-C3F9CBD1FC7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E79496C-9331-4276-A406-8FEE573A1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E2019D-7750-4DA8-837F-3BEE30DF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400B46-FBDE-4A4D-91BE-776C81AA12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8416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4C409F1-2AF8-4C10-97AB-597FA1AB3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B8C3548-4872-4BF6-B844-6C72A6970A2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47FBC5-8F63-49D1-B911-FD9D8BD5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5B9EE1-EF67-4C86-85E7-A176DB5A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1C2ACE-C64C-4555-BBB2-4C72446B56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27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75860F-54CD-4CE6-921A-3EC9E4C71B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D650D8-6735-4F30-ADEA-596E816118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5C7A2C-D774-4EFC-B108-E60403B1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9DA556-2954-4889-B582-47E151BE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016FB2-5C4D-4738-A51B-9AF9F1CFDC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0119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3CE50-7CF6-4B75-8309-C85760C5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BD9726C-495D-470A-AF50-75E482A8FFA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D2C4E6-4D15-48B7-BB24-20F91EAE1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9A9434-C165-4E30-A570-A3B244E6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2FBEDE-7B54-4DAC-8F86-0E40F6412F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2308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F70B62-B867-47C9-8A90-2546CD40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E74994-EB65-4AF1-BD6E-20B1DB7A7BF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CAAC1C-2D64-4EBE-90F1-D7E71874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5F9236-E38A-4B3C-AD78-12A757A2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35B80A-2150-4369-965A-98CE02E241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37541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BC693E-5D46-4A33-AF3A-4FB0AE4E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01BC39-A8C0-442C-8E51-36FE28B79CC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4A5D96-9006-466F-B087-8E254718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763534-DC52-48BA-9486-DBEF4573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2DF2EF-D75B-46DD-8BD7-BA6D3DA256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4613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16754C-FF39-41F3-9A23-512DF558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3363B4-D4A9-48D9-AD88-C34ADDEF122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54B131-7047-475C-83C8-93D5B9DD0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B65EE-6852-43C0-A43E-8CEFC3F50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DB659A-E407-4450-B2F3-64D4B66C2B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57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F8B6AD-B9D0-4912-8FCF-AA220D5F6E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F7D94AA-E137-4853-855E-A9E726E050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3EC48-EA3B-47C5-91A5-EEE5220AE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F4361-86D0-4E73-B06F-8428E6C0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191691-D0CB-41FD-991E-E9BF9509D0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78414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C4D1DB-699F-4CB7-9EFF-808B78A1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B623AD-1E46-486B-BB34-B31FE902540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181DF8-6FE1-4BDF-A163-77A2C5FF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1F52F1-ED54-407E-915A-63094E995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697FB4-4E5D-423A-A127-9B674452FA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39301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5F707-14B7-4498-803C-73E9E9C4F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C88A5A-64B2-43AD-9485-14723B3BB6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14D71B-7ECB-4A36-940C-909683A7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9DEF-597D-4CEA-8835-ACD40CB1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6A1E4F-BF6E-4980-B297-E4BF6A1D19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4986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878F63-5E46-4CE2-A02C-72C4E424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2D7263-CA1A-464C-BDD6-F5B3AA0599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4D5351-8E4A-4F20-ACD2-D6168246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7A4D95-34D0-4FA3-BF1D-B292719E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0126FF-2BC8-470F-81A5-DA0E763DA98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3865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D8A8EC-90A3-4CC2-9BFF-5412C926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14ADD7-9AB3-4891-90D4-CF3CC36E118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44DA054-9707-4DBC-A582-0DCD6F41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6046FE-E9FC-41FC-9B5F-2018F31F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90EBCAF-4590-4589-95F3-A0C52EEC2A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19642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C7DDFE-CED9-478C-9892-1A888ABC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0D33FB-1840-411F-8C7F-869BE1DEB3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F186D2-FDB9-4293-973B-BDE9486A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146CF2-D051-4D33-BB6C-E5A09E61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7C065A5-8B60-4A2A-B83F-E1227D1F7D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763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B8420C-9D89-40E9-B942-5E02BFE1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31D286-2F7B-4697-8BE3-EF90178DAA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6D97EF-CE9F-46BF-9A3A-16C9C117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F03B64-9104-4BCE-A7CE-F4262950E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74BFC2-4BE6-4D11-960D-C51375DA91A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9728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0A3E30-5097-4AE9-B970-28DFBE2F2F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FB6F2B-D767-4085-91C5-CF35F11AD3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6A7A27-A077-4F73-BE13-BAAB2842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5034C3-3BBD-470F-B3B3-0320F233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D26EB7-B6EC-4249-865C-2D55FCC2BA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9655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6A6B7F-008A-46E1-946C-A088391C31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9D38580-9BCE-447D-8C9C-0FFAD810F11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AA4ACB-29ED-40C4-9D77-DC741287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E68D44-5268-47DB-8B8C-B0B3442C2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E77327-CEA7-4C42-8EC0-644CCB05C6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6634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728870-5D65-4D05-90E3-F50F2187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7EA04CD-C312-402A-81D3-8A1EEF8E4E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2EBD7C-AC6A-461B-9521-186D4E98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1637BB-80B9-4169-A3E8-7F4023B6A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F64F09-A1C2-4EBF-B5C2-955098622D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9807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130B6-5B3E-49A7-AE57-5BD45DEA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C9335ED-DCB7-419C-846F-AA52F574B03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AD4ED8-7DDF-444A-BC80-883FA631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19354-767A-4059-A71F-75EF550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6668F8-2CE1-4867-9AA1-45B5FDF641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02451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46D9D-5ABC-42EA-BA07-9064695C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147CD2A-9678-4A24-8E9D-6BA8CE15E0F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758FE7-4FA1-4A8F-B3FC-3E0839F6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E2515-C5F5-4BAF-BC0A-1F60C179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5A5C5C-DB2D-4DD8-8E4B-08375DB6EF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09091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D0EB91-7271-46F2-87B0-9C2ADD55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E019D1-CE54-4B8B-9F70-D555F623D1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76EB66-6497-468A-A6D1-8F1F840C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75362F-D4DD-4C0A-B95B-037B9BCE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EDE9AA0-E092-4DFB-87B1-7E7294AE5D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58345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BF7EB0-A42A-46EB-A0D9-017B4CB0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3DBAD8-9CA6-4BFB-A8C7-EC35C23804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0474B3-0366-44AF-BDAE-A0DABE88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DC14D1-C20D-41DE-B6FA-F396AEC0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D84DA87-335D-4234-8395-A0E97269F4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37729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9803FF-8FB1-47B2-AD39-F433F1E5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80BD154-FE28-4AFA-AD10-D250C0C85D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53EEEF-BC9F-4BE6-A681-ACA74F96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409A7-9752-4C7B-868B-9813AA5B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BF8E5B-D814-4196-8E6F-C717F365F1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07680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2966E-C85E-478A-8B4A-F84510FA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AC8C29-DBE5-464D-98C3-007E3104177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C10717-C37D-4E34-8229-E303B5B3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1888A8-5F4D-4A89-83A7-310F0199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A7D46A2-CAF5-4F8F-9FD9-93E3D4447E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08562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72075A-CA6E-4F67-9E77-62649495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D9901D-F452-4E09-90BA-C7C7CF8B3E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E78ECE-BF8A-4EAA-B7E9-7FC788B7B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D91C02-91E6-4B6D-AF5F-E495075B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05828AB-0BA1-4B2D-B46E-4BCAE66DF0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962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C0AA20-1220-490E-9512-AD772F08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A59070-CAC8-4D4F-A379-5FE2FD3390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146A8B-914A-4B23-BD7E-9E4560C9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BE585E-310F-4D10-BAEB-F3629F22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744461-08B9-4FC9-A784-B0D8FD154C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09223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A883C4-9BC5-4965-97EF-D256EBE7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1BB779-BC9D-427E-AC1C-C4F2C3D2FDC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AE4EF5-D135-4A77-A7F6-ECD528CE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D6D636D-5E03-4263-BF3B-563A44DD5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42F105E-0069-440C-83F2-9E8F26D2C9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70855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3981CC-C2C1-493C-A25B-4428C8AB36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8D50924-08F8-4B89-9D8F-EB8A12F486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8F74A9-8A4A-486D-A40C-ECC8E41D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BFD3D-E74C-4523-BDF7-763C65020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3F2B960-2B32-49A3-9E98-D75A516249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38901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7BC2A3-0C5A-4A18-9D65-3433AA16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F84B1AA-B3F8-4038-9093-2AAAD8A58EE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846FD7-24FA-459B-97F0-DDC10897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D963B1-C403-4D16-AE54-D28A7E9C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6714083-3303-46C1-8CC3-A4904AB687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59303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E3B3BE-854A-4637-9593-D7244269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F30C61-53C7-4841-8E77-82096EC8BD2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680112-4E44-4AD2-97CC-68F5288F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0970E2-E76F-4877-A952-10D1FC396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8909186-ED52-4D58-AAAA-25C96A78B0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68660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9F994E-DC88-4B09-8E68-23BE1ED1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95978D8-D548-4C6C-B085-3DB8B72A60E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8833CE-AAEA-4626-AC48-A35A10C5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84C615-DF98-4A9A-AD6A-0B92E667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CC2E9B6-9568-4ED1-8614-BADD0EDB23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7659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75A08-8275-45C3-87A0-1117D6CC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2093931-0100-476F-9E1C-426268F95E0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40C2E-0E1E-4518-9C85-376640738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2C419E-084D-490E-AA97-F6505AD9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CE7A9A-727E-4757-A3E0-914B258DAB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53783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23423C-B5AF-48E1-96D0-17E216ED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4A319F-6CDF-4BE1-B22F-7DE150C1CBA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449F5-E5E0-434E-94ED-211C57683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FA87CA-DCB2-46F6-93DF-83E0BC64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9F5A96B-2F15-404B-8462-6DAAC0E04F3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26856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730656-081C-478A-964A-FA493D5638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5CAA324-0285-44F7-A852-09B352E389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A985A0-A414-4EC0-BBA9-984FA5C1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9F2D39-A3F2-4946-8182-D79E047F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07E5938-39BB-480B-889E-E998640B59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20245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EDCD3B-F685-4D12-AAC4-D38F4DE3EF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625E1D-A295-4822-8251-68AC14414B5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4E65F1-C42C-41B0-AE79-9238E1CE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F6AE0F-D5BA-4E14-8D2F-3DD356E6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01C8D00-2843-4181-BEEE-5C84D40A5D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53066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32F25C-1447-4470-B673-4C305FE2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243F3C5-6DFE-401A-B761-1FB554D9F2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0DA916-1E29-4793-95FA-E54D3532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680345-64A5-4C42-B0EB-CABE39728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A90509-991D-4A81-8BAF-349EED0BD0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164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AEB341-8740-4569-A07D-5AA68A74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082361-4300-49C4-81FA-406214DF475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2A466B-A6FA-4F72-992B-BB7D22EF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B9426D-4972-4785-A348-B4ADF668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62B928-31FF-4EC6-BAFE-862EA1A471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892928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4008B2C-5594-4D63-9522-DA795DB8F7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AEDDE23-4BDC-457A-825A-877C6BD865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CBC978-8345-435D-9785-D3FCC45AE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ABC95D-05BC-4A27-807C-788A4E72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B99752B-B21C-4FA8-B052-8C4E1F0E6D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089400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3BCAE9-18E8-498A-927A-FD352990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6436CC-D1D7-45F2-B8AE-ABA8EF31032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EFFA39-A874-49C5-8AA3-1AC9B1EC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30109F-86D6-40CF-8436-A89DB2CC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FDEB65B-F0DA-4F55-AF93-5C3155E9CB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35029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5B6FD9-E653-49A6-848B-715FE7D7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366EEE6-6EBD-4C5F-92A2-54CB7CF5C05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5ED8CF-EAF2-464B-9CF8-4C0473A8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0B1AF1-8C34-4CFD-9EF5-7E2186FA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229A89-CE5C-4099-A040-C306BBA691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91307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A7D5CD-2D33-4F1D-A1D9-C53CFEEE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00B64B-DD05-44A6-8A6C-7175B3AF8B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0879C9-6012-4A2A-B3DA-4FDB1094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C47C23-546F-41B2-A41D-D5C63E15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B50620-E0BF-48EC-B4F0-78BA263BE1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02141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794587-4E46-4E55-82E7-FCAC8F540E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7811D1-F189-4F4E-8A1F-46AD24A9A78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C2D69E-92D9-43A5-B9C8-B919498E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61E966-ABF1-41A1-9F17-D02410B6D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82576AB-EE61-4C33-A804-E686CBCA4A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55180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53A5AE-9BFF-4901-BBF4-CDB7EB660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2B80B8-0D52-4AF3-A0D0-D3C71872FF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9B61CC-1170-41CE-8441-99279D43A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64FA58-9AD6-4A3A-B1C8-1B666F159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12F45C-2E23-4B6E-919C-FFC34AE887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32136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A2E802-E346-4EA9-9107-4FE14254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5BD6BFD-4B6C-4496-AC41-E5EF03D9063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C1014C-AD86-46FF-B2EF-44A41263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C631BB-A1F8-4DC3-A8D4-B6E56AA3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ECF9AC-AEA0-4BA0-8D05-C8F7DE318E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507367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FFBC8-72BD-4B0C-AF8A-37292745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DBECF8F-8145-40DE-9063-54866737925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41E808-6EB7-4839-87A9-E49B1475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80B683-48A0-46CB-9F9B-E60B50413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B1A9DBA-4606-4F33-B8EE-6355C0E3D6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6103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384F84-790B-4EDA-AAAF-202FA231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8371B54-6054-4C9D-A673-176096933E3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EF3C34-688C-4FB6-A36D-9EA5EE678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459A2C-EC75-4BCE-9B8E-C6FA9EFF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B116C9-5149-4FB9-92D0-91F7433606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23981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E44614-C77D-4530-8D58-9B1FB7EE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4DB86F4-30B7-4887-B9B1-BC61628D25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7860A-792E-4754-B232-60C17E39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12A1EE-C3AB-466B-A6E2-75B43063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4388D6-83F5-4E74-AA2E-B830744E90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274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DDEFE9-800F-4884-A6F5-BD1DE94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B310CF-253C-4212-8C46-049432BFE30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065821-015A-40DB-AC79-52AD6F4F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CE26738-66C9-4A1E-89F0-5F52CBBA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FBE154-0348-4FA6-8C31-84EFC5F91C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01787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A20B14-5D1C-404F-A777-4EDB5C5088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B03474-2000-439A-BE34-90760EB7F5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3FBAE4-2462-4AE7-92DB-2AF5D95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FABC2F-20EC-4641-8322-011DEEE6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894C1F2-95FE-477E-8522-0D74748BE32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860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F7E2AB6-0891-4885-9D1E-7F95F436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BDA4D17-6594-4036-8A48-6FC41AE7406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3D0F3F-278F-4420-A2F9-21E46DBB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9158E8-9325-4AA3-84B8-1EE69247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2B418AF-AC07-461F-89A3-4E0604A823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83482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0F9F64-DFD7-4225-940E-BEE633ED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9EFD906-525C-4745-87D0-308403B23EE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C93695-04AB-4418-8749-252DA88A8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F3C073-861A-4D90-8901-87A9C413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9167C84-37B8-4C32-A41F-D84707486A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274100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1AC5D8-6D86-4A7A-A311-A7094326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E5657E-1E89-4625-9E90-AD2F7BA141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0FC997-16AA-49F7-87CA-6821F58C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EA95B9-AF4F-4D7D-B60B-4238D406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E3EFD72-95DA-4A01-97D6-70F04BB014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06052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2BBD7A-C0EE-4C85-BE48-FAEC96B5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278948-5668-494B-91DC-A3096EEA4F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A12DB2-FBE1-4CB6-BD79-E18A7CA8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A97C39-C768-4BEA-AE29-C8D1B20F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028E01-4F3C-457C-B386-C0F5042A94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28400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2CE62D-E735-45A9-BFBA-5B329CBB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7E0F0A3-70D5-4E66-B8E6-33A57D315D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5BE27-0624-484B-8015-7D0A9F0F4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C0C681-5CCC-42BF-B839-A225AE20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BAE557F-5529-4269-912A-0E6CE25F75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662215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BF02E0-0066-4AF2-A9D4-E8CCF1646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402B721-E705-4CEC-A233-02926640F2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605494-4FBC-4A20-AB72-4B18512C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86E747-3B11-4393-8ED0-DE7B3194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8A91DCC-B24D-456D-BE3E-156B1C2972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93075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2A4D07-383D-41A5-BBD1-C931CC16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9ECB0D-7C52-4CD0-A3B3-36F53D589B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3EFD8-AA87-45C3-ABBA-7B8EA380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9FF42B-A8E5-4BD5-9FC6-C5EFCB699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6FB2FE6-6261-4079-92CB-882E2650B0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6714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7428C9-C715-4D28-B8FC-E65FCE6D4D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040DCE-E9EE-40F1-AC00-7F2EF3244F1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9700D4-826E-421D-AF69-38EA16F92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3E46E8-58D2-4B73-8F63-3043D4B2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B7C707-B0E9-4EB0-B2D5-1D191BE69C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36769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E500C-F2D1-449B-98EA-CF5CE0C6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D9F7BC-1927-43C7-8397-A85F35D6482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1B132C-AB57-4069-BB8E-91F75666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AC254-1066-4412-8BD4-ACAC284EE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C765C00-433A-4557-95B1-DBBF0A05DF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607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C4502F-54AD-4157-9EE9-23731411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A81BA73-8DD9-4704-93AE-64976217E3B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C2E64D-0003-43B1-850F-3E19B7E7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151D3A-4831-45AA-852F-BD17AE3C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31B3E6-E946-4011-9223-4B7EA4B3B6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970660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F5BDB-EC35-4948-8848-5329F556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CFB9ACD-51D4-4284-AE5C-890A906147A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2F3B5B-B8E3-4252-8C9B-A8F11C7E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2A684B-6033-4A22-A9CD-CBD7954D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61BD50-567B-4A99-8381-8CEB3297D4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62810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80D78-E276-45C5-9296-9C17D5A525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C0C65EF-366D-4C88-99CB-AF36CFEFA5B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C3879D-9EA4-412E-B67E-3BE82BB0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CF1598-905D-4E1A-8336-D90755BC4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070DF34-A2FE-44EB-918A-A1E08E2B5B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96363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7A09482-5D95-477E-B889-5FCD77CC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978B54-E6F9-4A4B-8F24-969AA4A1C92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EC2DBF5-A2A9-49D6-AF53-14264667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DBC30A-DBCC-4814-8518-C95AAA00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E715A3-0A0C-4768-98E4-67575C9033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164294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8CAE6B-86DC-47D5-9819-72EE2812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D04778-1D0B-407F-AE57-119AB52AE60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EB2CBC-0273-4488-9E58-A3C455AA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8EE57F-83A5-4E41-940E-1DABD359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4F1ACAF-ADC5-486B-B540-001BA0402E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163459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D112D47-A825-459E-8006-67B56626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DB7A4F-5890-4B4A-B2F1-F94DD9E020F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254170-C0B0-4636-8374-E4D19B1CE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63A58B-8AE9-4BAF-A48B-F7015F68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AAD2D65-1157-4833-BB6F-5BD313C7AD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936607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CD5A1C-D337-47A3-B7E8-F83FB4C3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19C450D-1791-4CE8-8190-6E3B2629C9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0057FB-E5DF-463F-ADE0-62813FEB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270DE8-8760-479E-8C00-8867D473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D8BFCE5-CA83-475A-BE30-71846F4DBD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212726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D8B3D4-81E5-42E2-8696-90CB588B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7F6E49E-2BEC-414A-B10F-B64E026CFE9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0FBAA5-F84E-4252-A8E1-28AE8036F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3297F9-52A9-4CD3-978E-2BAB7FD5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CF22AAE-6DAC-4031-89FB-F3CE2480C5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64213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5645C9-E4C7-461D-8C62-D104F73C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0E93541-5BED-4679-BA07-599FCCA649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D59097-C133-4845-A862-599BDF10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323F7F-2809-49CE-86ED-E185264BB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A42273B-1776-4797-8115-290FE47A0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54037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8F32F9-039E-4F1C-9E88-67CC97C5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FBDD12F-5172-40A2-82FE-ACBC00A860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F82124-48C2-453B-867D-F70BF604F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22CD2-244F-4A44-B390-3AFE0E6F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2650A3B-01FD-4EF9-A0F5-BBF82640B3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0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F35DE4-8EA8-4C47-950D-A238374B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337874-9957-4A3E-8494-4F77BADB49E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41043E-A93C-4548-BD40-FA76A75E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83D546-2B32-4B5B-B597-4BD500F3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A7F5A7-F9B2-4932-8835-192F364630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637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99F1228-DCB6-46B0-9EAF-D1F24290A53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478" r:id="rId1"/>
    <p:sldLayoutId id="2147491479" r:id="rId2"/>
    <p:sldLayoutId id="2147491480" r:id="rId3"/>
    <p:sldLayoutId id="2147491481" r:id="rId4"/>
    <p:sldLayoutId id="2147491482" r:id="rId5"/>
    <p:sldLayoutId id="2147491483" r:id="rId6"/>
    <p:sldLayoutId id="2147491484" r:id="rId7"/>
    <p:sldLayoutId id="2147491485" r:id="rId8"/>
    <p:sldLayoutId id="2147491486" r:id="rId9"/>
    <p:sldLayoutId id="2147491487" r:id="rId10"/>
    <p:sldLayoutId id="21474914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F0B3345D-F394-48F8-AA93-676FFBEBDA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489" r:id="rId1"/>
    <p:sldLayoutId id="2147491490" r:id="rId2"/>
    <p:sldLayoutId id="2147491491" r:id="rId3"/>
    <p:sldLayoutId id="2147491492" r:id="rId4"/>
    <p:sldLayoutId id="2147491493" r:id="rId5"/>
    <p:sldLayoutId id="2147491494" r:id="rId6"/>
    <p:sldLayoutId id="2147491495" r:id="rId7"/>
    <p:sldLayoutId id="2147491496" r:id="rId8"/>
    <p:sldLayoutId id="2147491497" r:id="rId9"/>
    <p:sldLayoutId id="2147491498" r:id="rId10"/>
    <p:sldLayoutId id="214749149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556F61B-C798-4476-9B64-D6CCFA9F76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00" r:id="rId1"/>
    <p:sldLayoutId id="2147491501" r:id="rId2"/>
    <p:sldLayoutId id="2147491502" r:id="rId3"/>
    <p:sldLayoutId id="2147491503" r:id="rId4"/>
    <p:sldLayoutId id="2147491504" r:id="rId5"/>
    <p:sldLayoutId id="2147491505" r:id="rId6"/>
    <p:sldLayoutId id="2147491506" r:id="rId7"/>
    <p:sldLayoutId id="2147491507" r:id="rId8"/>
    <p:sldLayoutId id="2147491508" r:id="rId9"/>
    <p:sldLayoutId id="2147491509" r:id="rId10"/>
    <p:sldLayoutId id="21474915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404C7E97-1626-45FA-A575-78C7A1BB4CE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11" r:id="rId1"/>
    <p:sldLayoutId id="2147491512" r:id="rId2"/>
    <p:sldLayoutId id="2147491513" r:id="rId3"/>
    <p:sldLayoutId id="2147491514" r:id="rId4"/>
    <p:sldLayoutId id="2147491515" r:id="rId5"/>
    <p:sldLayoutId id="2147491516" r:id="rId6"/>
    <p:sldLayoutId id="2147491517" r:id="rId7"/>
    <p:sldLayoutId id="2147491518" r:id="rId8"/>
    <p:sldLayoutId id="2147491519" r:id="rId9"/>
    <p:sldLayoutId id="2147491520" r:id="rId10"/>
    <p:sldLayoutId id="21474915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A91FC580-8694-434C-AF50-8F030AEE57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22" r:id="rId1"/>
    <p:sldLayoutId id="2147491523" r:id="rId2"/>
    <p:sldLayoutId id="2147491524" r:id="rId3"/>
    <p:sldLayoutId id="2147491525" r:id="rId4"/>
    <p:sldLayoutId id="2147491526" r:id="rId5"/>
    <p:sldLayoutId id="2147491527" r:id="rId6"/>
    <p:sldLayoutId id="2147491528" r:id="rId7"/>
    <p:sldLayoutId id="2147491529" r:id="rId8"/>
    <p:sldLayoutId id="2147491530" r:id="rId9"/>
    <p:sldLayoutId id="2147491531" r:id="rId10"/>
    <p:sldLayoutId id="21474915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7DF00DF7-FE73-45F5-9CB7-E3E5C78F82F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33" r:id="rId1"/>
    <p:sldLayoutId id="2147491534" r:id="rId2"/>
    <p:sldLayoutId id="2147491535" r:id="rId3"/>
    <p:sldLayoutId id="2147491536" r:id="rId4"/>
    <p:sldLayoutId id="2147491537" r:id="rId5"/>
    <p:sldLayoutId id="2147491538" r:id="rId6"/>
    <p:sldLayoutId id="2147491539" r:id="rId7"/>
    <p:sldLayoutId id="2147491540" r:id="rId8"/>
    <p:sldLayoutId id="2147491541" r:id="rId9"/>
    <p:sldLayoutId id="2147491542" r:id="rId10"/>
    <p:sldLayoutId id="21474915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41725CAA-0F0B-4375-AA9A-D9B00986794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44" r:id="rId1"/>
    <p:sldLayoutId id="2147491545" r:id="rId2"/>
    <p:sldLayoutId id="2147491546" r:id="rId3"/>
    <p:sldLayoutId id="2147491547" r:id="rId4"/>
    <p:sldLayoutId id="2147491548" r:id="rId5"/>
    <p:sldLayoutId id="2147491549" r:id="rId6"/>
    <p:sldLayoutId id="2147491550" r:id="rId7"/>
    <p:sldLayoutId id="2147491551" r:id="rId8"/>
    <p:sldLayoutId id="2147491552" r:id="rId9"/>
    <p:sldLayoutId id="2147491553" r:id="rId10"/>
    <p:sldLayoutId id="214749155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6C5CA58B-CD53-4922-AB32-77583002ABD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555" r:id="rId1"/>
    <p:sldLayoutId id="2147491556" r:id="rId2"/>
    <p:sldLayoutId id="2147491557" r:id="rId3"/>
    <p:sldLayoutId id="2147491558" r:id="rId4"/>
    <p:sldLayoutId id="2147491559" r:id="rId5"/>
    <p:sldLayoutId id="2147491560" r:id="rId6"/>
    <p:sldLayoutId id="2147491561" r:id="rId7"/>
    <p:sldLayoutId id="2147491562" r:id="rId8"/>
    <p:sldLayoutId id="2147491563" r:id="rId9"/>
    <p:sldLayoutId id="2147491564" r:id="rId10"/>
    <p:sldLayoutId id="21474915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4B5E096F-C68D-4998-A177-28B3A57CA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4" t="35728" r="6709" b="29230"/>
          <a:stretch>
            <a:fillRect/>
          </a:stretch>
        </p:blipFill>
        <p:spPr bwMode="auto">
          <a:xfrm>
            <a:off x="593725" y="2314575"/>
            <a:ext cx="9580563" cy="272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9">
            <a:extLst>
              <a:ext uri="{FF2B5EF4-FFF2-40B4-BE49-F238E27FC236}">
                <a16:creationId xmlns:a16="http://schemas.microsoft.com/office/drawing/2014/main" id="{8ECA6211-E2BC-4A22-B4A1-1B29344D8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0" name="テキスト ボックス 10">
            <a:extLst>
              <a:ext uri="{FF2B5EF4-FFF2-40B4-BE49-F238E27FC236}">
                <a16:creationId xmlns:a16="http://schemas.microsoft.com/office/drawing/2014/main" id="{2A3E15CC-AEAD-498A-A5EB-3CEBA1558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6303963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性別・年代を問わず、多重債務は身近な問題です。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1" name="テキスト ボックス 13">
            <a:extLst>
              <a:ext uri="{FF2B5EF4-FFF2-40B4-BE49-F238E27FC236}">
                <a16:creationId xmlns:a16="http://schemas.microsoft.com/office/drawing/2014/main" id="{C458AFE9-43EB-4823-9543-9857DA8A0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41438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多重債務相談者の年齢・性別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2" name="図 1" descr="画面の領域">
            <a:extLst>
              <a:ext uri="{FF2B5EF4-FFF2-40B4-BE49-F238E27FC236}">
                <a16:creationId xmlns:a16="http://schemas.microsoft.com/office/drawing/2014/main" id="{D6091BC0-5F87-4FE3-82C0-B46318BA0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3" name="テキスト ボックス 4">
            <a:extLst>
              <a:ext uri="{FF2B5EF4-FFF2-40B4-BE49-F238E27FC236}">
                <a16:creationId xmlns:a16="http://schemas.microsoft.com/office/drawing/2014/main" id="{62DF26BB-3546-43FD-AE32-909613968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49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101384" name="テキスト ボックス 13">
            <a:extLst>
              <a:ext uri="{FF2B5EF4-FFF2-40B4-BE49-F238E27FC236}">
                <a16:creationId xmlns:a16="http://schemas.microsoft.com/office/drawing/2014/main" id="{0AC0B0C1-E000-407F-AB9D-665B48907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396081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56.2%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36">
            <a:extLst>
              <a:ext uri="{FF2B5EF4-FFF2-40B4-BE49-F238E27FC236}">
                <a16:creationId xmlns:a16="http://schemas.microsoft.com/office/drawing/2014/main" id="{403E8FDB-6826-4B7C-9A8E-8242A0CA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5087938"/>
            <a:ext cx="79644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出典：公益財団法人日本クレジットカウンセリング協会「多重債務者のためのクレジットカウンセリングこの一年間 令和</a:t>
            </a:r>
            <a:r>
              <a:rPr lang="en-US" altLang="ja-JP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年度のカウンセリング活動」</a:t>
            </a:r>
            <a:endParaRPr lang="en-US" altLang="ja-JP" sz="9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3">
            <a:extLst>
              <a:ext uri="{FF2B5EF4-FFF2-40B4-BE49-F238E27FC236}">
                <a16:creationId xmlns:a16="http://schemas.microsoft.com/office/drawing/2014/main" id="{3F0FC519-56E5-49BF-AF6F-B4E97054A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3954463"/>
            <a:ext cx="12842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43.8%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3">
            <a:extLst>
              <a:ext uri="{FF2B5EF4-FFF2-40B4-BE49-F238E27FC236}">
                <a16:creationId xmlns:a16="http://schemas.microsoft.com/office/drawing/2014/main" id="{0540F4F8-A6E5-43B2-9528-6E589B63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7288" y="396081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25.2%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8" name="テキスト ボックス 13">
            <a:extLst>
              <a:ext uri="{FF2B5EF4-FFF2-40B4-BE49-F238E27FC236}">
                <a16:creationId xmlns:a16="http://schemas.microsoft.com/office/drawing/2014/main" id="{3C1488CD-40E2-49FB-B541-39F1A5E6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395446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21.4%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9" name="テキスト ボックス 13">
            <a:extLst>
              <a:ext uri="{FF2B5EF4-FFF2-40B4-BE49-F238E27FC236}">
                <a16:creationId xmlns:a16="http://schemas.microsoft.com/office/drawing/2014/main" id="{8FAF9D9E-160B-4E8A-98BE-63A900FC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396081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21.8%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0" name="テキスト ボックス 13">
            <a:extLst>
              <a:ext uri="{FF2B5EF4-FFF2-40B4-BE49-F238E27FC236}">
                <a16:creationId xmlns:a16="http://schemas.microsoft.com/office/drawing/2014/main" id="{D9801789-3F7D-4D33-95A1-CC712279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338" y="395446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14.9%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1" name="テキスト ボックス 13">
            <a:extLst>
              <a:ext uri="{FF2B5EF4-FFF2-40B4-BE49-F238E27FC236}">
                <a16:creationId xmlns:a16="http://schemas.microsoft.com/office/drawing/2014/main" id="{CB7EF10B-A7DC-4362-859C-BABDFE4D2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6175" y="3954463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16.7%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CEAD030-60B9-474E-BD0F-C7381E459A2A}"/>
</file>

<file path=customXml/itemProps2.xml><?xml version="1.0" encoding="utf-8"?>
<ds:datastoreItem xmlns:ds="http://schemas.openxmlformats.org/officeDocument/2006/customXml" ds:itemID="{5ED28B96-37C6-4983-B6D4-22A33B798B8A}"/>
</file>

<file path=customXml/itemProps3.xml><?xml version="1.0" encoding="utf-8"?>
<ds:datastoreItem xmlns:ds="http://schemas.openxmlformats.org/officeDocument/2006/customXml" ds:itemID="{53AD5A6C-2E82-4A95-98DB-EA9685C5818A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63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110</cp:revision>
  <cp:lastPrinted>2016-03-12T10:43:24Z</cp:lastPrinted>
  <dcterms:created xsi:type="dcterms:W3CDTF">2015-11-26T08:00:25Z</dcterms:created>
  <dcterms:modified xsi:type="dcterms:W3CDTF">2024-06-19T06:27:06Z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