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258" r:id="rId5"/>
    <p:sldMasterId id="2147484270" r:id="rId6"/>
    <p:sldMasterId id="2147484282" r:id="rId7"/>
    <p:sldMasterId id="2147484294" r:id="rId8"/>
  </p:sldMasterIdLst>
  <p:notesMasterIdLst>
    <p:notesMasterId r:id="rId10"/>
  </p:notesMasterIdLst>
  <p:handoutMasterIdLst>
    <p:handoutMasterId r:id="rId11"/>
  </p:handoutMasterIdLst>
  <p:sldIdLst>
    <p:sldId id="328" r:id="rId9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CDADF4-81C9-4ECA-8262-472AADD98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808CCF-BA53-432D-9DF9-89BDA13B4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192802-ABBB-4C19-BDF9-EA9C68FFE3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0B8F0B-24ED-4143-A8E0-094A89D854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76EE96-A407-46F5-9180-EAE7622973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CE9936-2A72-4DF1-94EB-43E22AA81B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B8E39C2-1857-4E1E-AF9F-AC3AAFA4F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92C4EC-70D3-49F5-A72D-C76569F4BA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F5A78A-882F-4ECB-95FF-A6D5DB1F3B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74063B5-984E-43D4-9DA6-D859B440A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31A3F60-8134-45DD-A9E2-FC669FE15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7F2AD0-8D8F-4E31-99CD-0AF2D23C80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89CF2C-B345-46B1-BE27-C1BE9DE43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7EC5A4-40B4-44B5-8587-694850E6EB4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D919C6-BB65-4717-B48C-E3B4AE6F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22CF6F-5E5A-4268-BB8E-3A2EA4369AC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89CF13-0743-4588-9DBF-AF0D7D05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052836-5437-45AA-BE7E-9877EB2F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0AF2AD-7996-4DB6-BCFF-AF03E1809D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050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536C6-5F69-4064-9508-428C86D1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E5685F-2826-475B-8826-DE8475F4982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B0B439-6C88-431F-9409-5E72B77F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01EF34-BB12-4E2C-90F9-A178C11A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9EEB83-E37C-4D00-8B4B-5855AC668D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32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8FD98D-2749-4B3F-80F9-CA80EEA6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0101C7-B7FD-4475-A043-A9A582359B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9F5949-40EB-4877-9C1B-A2F21E7A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C49C62-02BE-4EFE-861B-60914730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6462D3-2F6F-45AE-9E7E-664154D6DE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12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7531FA-3AFD-4C9E-8F75-B6858C63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29E380-4BD4-4188-BCAF-CDB1B57D22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B44846-6BE8-4677-ADC7-1C5077A7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AC4843-EDFD-472E-B5FB-0EE0D30A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64BE91-6E17-47AC-BB0B-407CD6C7AB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37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25D02-91DA-4B63-9378-BC9EFF42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0AD6F6-7664-4E6D-B444-5FA29FAC84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9CDE3E-2897-4539-BB39-3559C541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6F73EA-935F-4FEC-84C7-D61B61C1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06850-64C2-4009-8B6F-A3DB981F1D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308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96844E-AEA5-4BA2-9DE1-AA707EE8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C48B93-0783-4E53-8D62-108625C24A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EF199D-EC8B-4598-AFEA-E1261A09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C4847E-BF1A-4185-A694-A6A9B0E8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1316E8-A155-4E3C-9FB2-C2BFFC3682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28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B94AA2-0789-4C9F-BA3E-7E7E623B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E249F5-05F8-4718-B9D8-E45228AAB8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429591-B45E-4D3B-9BA4-F8E3A0B7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D8C15E-13A3-4240-9E4E-EDA1C25C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EC7F5F-C261-47DD-9623-2DA30F3BF3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705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CD88A7-006A-4B22-8AC4-3AF91989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820ACE-484F-426D-93CD-13F378B6C6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ACFA54C-377D-4B6C-A52D-C392E6CB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5AB18B-0E3A-4CC6-94A2-2E3FF6E8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A1E7A0-F8DD-4BD7-99D8-382616B0A4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654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70055F-9615-4FA2-97C3-04BE34C4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A4C024-E07F-45DB-8AD5-4AC05D0CF4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9F877E-F955-48EE-A237-53252D6F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074745-C15D-439C-9E7A-70713548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093435-A9ED-4922-BED4-F2FE57A84F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0346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919736C-29DA-4C44-B73F-1C091894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EB013D-A5EE-40FC-AFB4-A70C4A972AF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72D431-A886-4FB3-ADFA-20B94E7B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4BF10-AEC4-42A7-9506-C2BE00F4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175FA6-6395-4FA7-BCE2-D7E3414BEC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116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BCBCD9-1AB2-49FD-9926-D59CF5D9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4E5357-37AB-411B-8F9F-0156E7A1974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C201EE-57BC-4252-8EDF-4DB5B275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7ED669-6ACC-4F59-A13C-5ABE7614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6528F8-228A-435D-BFE2-67CCDEB231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832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15297-0BCF-4FAD-9FEB-AC37AF3E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14CF3A-31CA-4884-A2BE-C440D0EBFDE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094E3B-B5AF-4C22-86D4-0F9AA327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67FE46-3797-44B5-BA3A-8B86E544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EED6D8-6902-4D31-A908-A006E511DC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060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BF625C-0E9A-4DC5-8E47-285F8C9A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760965-D2D2-40AF-88E4-89BDF18EA6E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9DEED8-6B90-47FC-ADDD-22EF6683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FC77F4-5D79-471E-9A66-E7FA0730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CC0036-EF25-49C8-9A54-53BDCEEFD4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0640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B9202C-D4EC-4212-AFEB-5687ED7A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1E9DE6-9FB6-4662-A2C6-DE52B74F61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C38C6D-E908-439A-BBD2-E2E87FDD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725395-1EA4-4079-8CFF-273562E6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6F5748-33B8-4D18-9382-BA5B3CF537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907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ECD23F-2197-4C3D-AC1D-E38B11A2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286F393-CE7A-48BF-8399-CED266E2C1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636FD3-6178-4BC7-9E2C-FB00F276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CD7C7C-1B3E-4279-9D31-9FEF210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7296F4-FC09-4853-96AB-95D6EAE3D5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728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702297-FA62-4C46-A5A0-C07D78C4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228E1A-F775-4851-A4A9-0D762FF9FE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249491-78ED-419D-A5DF-359B5F8B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F40C58-3F9F-4A8F-8E17-FFC4E0B6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EEA0CE-650A-47F2-B675-BB5A86757E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6753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B17928-0ECC-479F-BA75-0724B752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A0CF11-4CC8-4760-A909-43069BEA1F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12CD00-FDB0-4BCA-A05F-85B048FC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27B112-1DDF-4B10-B725-618AD455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B06BE4-1560-4B0E-8080-80232B96ED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464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EAC254-E642-443C-8229-CCDA156C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0C8299-AF35-43D3-A5D2-213D71A7D2E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A65AE3-45B2-406E-A2C9-4D6F3ABD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E7E009-9CD3-4679-873B-30512B7F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BCA8EB-3451-4897-A92A-38837DB0E2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9584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2898FD-C2CC-4324-9F94-A98251EF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F57219-6C8E-4174-B58F-8CAC8256CA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76458-BECD-4F86-A566-2623115C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4F1E4A-7F4D-4580-808A-BFAD83A5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ECC401-0B73-4F39-9F3A-456DAF1D73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0358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E0C6EA-3EBE-4AD0-8D1A-79956500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7FE05DE-4F3F-4CD2-AEBF-3BFAF37BA2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AC8E3C6-1903-4089-A6AA-1FE8FECE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A52B33-64DF-4636-AD69-4C22C99D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C70A9C-AA90-4904-AB63-3B1FC8AD84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6567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697947-4C1C-49E8-A3E9-7A0B82AD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7035E9-B8F6-4012-89D7-9F8EE7BF292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9CDF92-D107-4E34-8CFE-9D35184C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04CCE2-A437-4ECF-AB7B-69E13A01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196DEA-F370-4060-9987-25E0B217B5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3282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FDAFEA-0D9D-447B-8FD9-CB01C7DB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5E3D5F-F945-4BC5-8413-A7DCF87296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C03FBE-0947-4B6F-B6F1-8DCEEB94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857C7-F76E-435A-90CC-81EBF34E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9AFFE9-5FC3-4ED0-A3EA-D32C95337C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430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35B240-08AA-46E6-91D1-504EDEF5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910727-5BFB-4D10-86D7-F9978E07714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10B65B-91DE-4D20-A8F3-DE9A79B0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06B17A-666A-420D-803A-C91DB5E3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DE6753-CE4E-4184-AE4E-7F629C3CD2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3673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2E86CD-95E1-44A8-9FBE-CAB336EC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5E7743-D0ED-4089-A6DF-9F353FE098B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4EACB9-A95E-4DBA-9619-3845E627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80FFB7-A054-41E7-B6B9-1E4B76DB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2D1D3D-DDA8-4BC5-B7AE-5A4310D253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3548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2F93FC-2D2C-47BF-9C56-176FD61F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052511-98F1-4822-9B2D-A07A07141C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E63574-DBED-412A-99D5-28C8F1D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699ACD-41C7-429B-882E-3DE66FB2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0E0DB4-59A0-46A8-BD16-64CCBC5CE18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031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3A89C6-57B6-4D92-9E6D-03389FA6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7808279-3CBF-4948-B31D-F4227467E4B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8F3123-701C-4E9D-ADE4-7E7D6324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CAE86-5F0C-439E-A953-102058B0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E17101-27B3-432B-B733-5B178FEDE9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7248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9A2B94-7638-4A5C-9FCB-5F1A1AB7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82968B-9ACD-4F05-97B6-601B94BFEB4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93F7BE-26CE-4924-A96E-790D38C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9849DD-AA6A-4FD9-B70F-34F1AE01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AF1001-D336-4B83-AE00-34CF3A72D9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64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F34B85-2DC2-492E-B4B2-267DD007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5BEAA7-7AB0-4EA8-B62D-C9589D690B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43300-1095-4C22-B765-F950E7CC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B261D-0760-4E5D-8B16-2BF6B550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DF7762-F608-4039-9CBC-2E390D5095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2350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68D53C-66D2-4AA0-AE34-43A7AE4A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D313C8-F162-4592-AC8A-47B836D1F3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5DE985-78E8-4FC3-B5FA-9F02D02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7B6198-5475-4CD9-B4DE-A084B0F7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02E792-8203-4248-9139-1F63CA855C4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4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BF0B85-4C7B-459E-8585-A71CE4F5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DC81FE-AA5A-4978-8A40-6F2A9C5DCA6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5FF40F-B54C-460C-924B-AD7EE1EB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B4AC93-75D1-4E36-837F-6EDD7C22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731A87-7CF2-41D8-80EA-E1F791C713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428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CAA1D-2EF5-45A8-9E13-1CC60AEC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F410EF-9823-4E24-9FBF-A1DE73101AD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632ECC-7C79-4473-9FC5-FBA4117E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0F0DE6-A196-4A27-850E-7C4A30FD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AE5428-6BE4-46EF-A5FE-BCBE7C28D9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6220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B18304-BD62-464E-BB11-F88045B0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D4DB38-2CBE-4407-916E-6E664B49A02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9B1B85C-FBDE-4690-89BB-ECAE13D1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FA4F31-991D-4790-8FA3-9CC8F1C8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4AFB02-C8A9-4F10-A7E2-49B32AD532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9605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D5C40D-8508-47BF-AB33-47A8F678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00C27B-794F-4673-9B25-7C098CE5F70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AE1B82-555E-4E43-98BC-785D3237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0A60A2-94B2-475F-AEDE-FDF05A0A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9CF3CC-1679-4FEC-AA73-7DD76CAC46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863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5CE289-53CE-41C1-9CE2-2ED5FBFF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D337D7-4231-45ED-AED0-E9885ED597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BB50CA-18F1-4FEA-90AF-0CDEB415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3F71DD-9FE3-4180-AA85-DCF47957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07E1F4-F374-4EE0-B38E-B08DB49B8A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2127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EEC772-34D8-4D22-98B7-CC12F854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481477-7493-4A07-B522-34F566DF0E5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D9BDBE-0D81-4549-8E5C-E373D154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5C74E-2039-44BE-8EAF-5E93563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DBB87F-8C98-4823-911A-C0285679F7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607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E9602D-4F54-4D87-8D8D-B813AAEE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0421642-4949-4AA0-B736-A0388F50607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8E8C30-CA01-4B7E-9C22-B8E2A3C5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3FEB9A-7A71-4313-9FB4-83FEB29B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E94772-25E9-46DF-8803-6E8069BC28C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74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62AF68-BBDF-4CB5-8804-B478B785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0E9ED2B-E00F-4AF8-9817-A886DDC679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1FE1AF-E014-4F7D-801B-5777A6CB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C5BCC5-82C7-4B58-ACC3-86BF5D65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DCE1A7-46CC-42C6-B559-B537952FDC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7597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83BAE4-F112-4B8A-BC73-7857BB7E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4F8509-558E-4975-952C-5F4CBDB4D63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DC8BC-0826-4B5C-A4BA-708412CC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2B39E-2C3B-44A5-BB6C-ADC1C266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77329F-7E7E-41CF-A42F-A0D8D7E378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314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DF092-9844-462C-BB75-CBC4C130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669979-9412-4A3B-8B76-A9641ADE78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8F061E-45F3-4F4C-B7E6-32E3F918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8BD856-DD7B-47D9-89C4-A1618E96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C9586B-26DA-4101-936C-C44B86D9A8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1935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D6F99F-7092-4CA5-BD1D-57C98EAE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53FABA-4820-453D-890A-6088A0E344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D624BA-BAA0-4F47-8E3B-16E189C0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3EECA4-EC6B-4276-85CD-F0D48AF0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A04D7DA-0E8E-4A4C-A616-6360935F56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95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C80330-E1C3-40B0-A1FF-934179BC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D3F631-4280-484C-AFA5-28DFC2E724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0200D9-CC51-41A7-B96C-88E9E38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A10171-8872-4E1A-BD55-E011B6D9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2815EA1-A959-44F2-80C5-E4A6B4A324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16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AC3A1A-3266-445E-93B2-44FB7A5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9FBB682-E720-4CC0-AFB8-524D8A4A249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8029DF-1C42-429F-8EBF-60D37097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378597-DDA5-4C0A-B35E-43D4FE3B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A5126FB-38C2-4FE1-99CD-D4947B00AF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124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1CB455-E7E5-4976-AEFF-75C76105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78F7C0-6BA1-40D5-B37C-3EFC263006C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04432A-AB0D-45AA-96D6-D99C7F34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1374E9-C3FE-48AD-B893-F1F11815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4B9D31-B58E-4847-94AE-0F4ADBE2A0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8272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0C4495-793C-41F5-B4C6-1742A960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A21B5B-FEBD-4D1F-A07F-49BEDA1F50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3AD988-F9F2-4A3F-81F8-E36181A3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A16AD8-8695-4D88-9308-88476EF5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248330-B3EA-405B-9ADD-512C3F6D7C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85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78B3F21-CA1F-41E1-8BD7-2D9773FD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CC945B-16FC-4CB3-8D31-DEF66DD1D8F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1B8F40-3DDD-4B38-A176-881547EE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09EAAD-0F27-4CA3-B68C-A5111AFA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A242A9-A3C4-438E-B60A-D54057BDEE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866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02F69B-5873-4F38-B123-1EA698B8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6B65EC-6137-4DEF-BF45-BC3B466DDDC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0A20BE-92FB-4EBC-A93D-40E932FE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4F5449-6FEB-4B3C-B6A6-383772B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03CC0A-21BB-4D6B-B543-A60CCBC09B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1493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8A4E35-0E65-4FA2-B0AA-67F65EE3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CD8C96-1BC3-4F37-A304-B974D3AA37A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010DFD-5DBF-422A-B59E-BA3A0584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910D92-EC63-4C3A-A6EA-B1DA92DB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B1FCE66-810C-42B4-B5EE-C5B14AACFC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4431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9133C-0D28-4E11-86AA-A71D89D4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FFB23B-29BE-4463-9CFF-562F0AF28CC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097A19-5CA6-47BB-B2AE-71F43267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0F2E29-4EF3-41A5-AA49-12A68ABB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1572C0-7006-443B-B315-E62C536E78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0048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A2002E-C5DC-4ABF-8DED-D3F9E949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E0AB76-1397-4B01-A585-62FA41026B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7BF899-A02D-4E53-86E8-31D89F8B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16C456-B170-45CA-9DBF-3DDBFC5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751A38-A91A-4653-AEBF-573A570ED4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1574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B81BB-4FFC-4FCD-9692-D0A78D90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71B75B-CC8F-4E90-BDBD-B52B13C8FD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797C21-0465-4E5A-A896-81E25AF4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A84B14-A77B-46FB-ABDE-18779EC5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89C47F-8752-4A31-9E1D-EE82A97135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989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A80E7B-A470-4AEE-850B-66A3C20D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A944E5-CBA5-4E31-A5F1-F3EAD47ADE1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5E5EAC-82A0-4477-8380-0167D478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334DE3-3D13-4C9C-830C-445902D8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38E5FDB-04E1-4D88-B9AE-5CFFA8B00D3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7471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B4486-F115-4995-A4A9-7A5AD47B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7CCDAD-90BE-4B6E-B056-1325E5BF8A2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E0D5CA-373D-4A19-8224-A3737381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2CC04B-6C79-4957-9E47-13EFB856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A836EDF-5525-4017-8FC6-631D8A7313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1996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1697D5-3E91-401A-86E7-183EF47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6018EA-B8A5-4AAB-9DC9-1D22A15C1A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C30B33-E889-43FB-BFFE-0A1D63CA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B11C49-F71A-445B-919E-9F713EB0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E86CD8-7421-44EE-9290-C72FF7131E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2185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88C647-8664-4941-8806-111E37CC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4A66FA-3698-4227-A11F-7D61FBC474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A94CF-FEDA-45C4-AFBD-86355DE0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E0408-8718-4914-BD91-444C53BE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2562007-5F14-43B9-9C72-30931A3E03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821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F61C63-D8CF-4CAE-8BEF-253F7E3A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66CCAC-ADD8-41A0-9F12-380DD282755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4E4F34-6239-4E10-AEC2-805EA7F8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6B6A7A-1491-4FBF-8DA4-EC85B86C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F4DC1DF-3569-4E67-9496-E5F505E1FF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36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CBA190-CC00-4DB4-95B0-1881E19D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FB61C8-44C3-4120-AE84-C4642123487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681EAF-7856-4880-9F30-8A6DD37B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5822F7-A1D7-4CBD-903A-0EE5784F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337DF2-FFC1-409F-A928-B970AC0769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26486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CAFF49-002F-4145-97E8-9A19E23A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151AD5-69A3-49BF-B342-6AE6BC3502D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E12C33D-684C-4EA6-A134-F0612504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4E1A63-3987-431D-9168-2132A1C1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D26C5A-E14B-4509-9CAE-932E833E3E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722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0113CE-42F9-40D1-9F04-4C7808A5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1C1EA6-57A9-479D-A3C5-F3047EEED6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F6A2C5-1A2D-441F-BB39-87E14AA9E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18DE99-4909-4099-A548-3E9652E3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65715C-61D9-43D6-9AF1-156563666BB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9723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A88314-E852-49DF-ACB0-B9F5E695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4950F3-A606-440A-8690-6579AB9075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B9475A-69DD-476F-A21F-901EA195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780F2F-10EC-4BD7-A1CF-C2E639AE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892D19B-CFF0-4417-8826-E0579335DB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6040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210DF7-0C8C-4528-9447-F0D16C9A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83B17C-1D60-4CD5-A1C0-1644AFC85CF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EB363-EC83-4A89-A1A6-13BEA7A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47298F-D66F-495E-9019-4F5AE64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1D9C53-F875-4D61-B0DF-6713199E52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9729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2A3B78-9E68-4ECF-90FC-9A729D5D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4828D9-B921-4E88-8A82-B5BEE3A32D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D74B5-2992-422C-90AA-419876F1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655C0-4C83-4D1A-8522-97B0F9A5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C7C117-1691-4A91-88A0-2508325B2C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9759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AD7195-65AD-4617-95A1-5135B1B3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E1D6E5-1974-4F0A-AF74-A253EA62CA7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AB2C66-2653-4DC2-8E08-5F8B072C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A9E392-0D53-4665-8C57-FB11C27E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8742771-BA0D-44CC-A614-7A51925999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9702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AFD822-9430-47A0-B943-EFF1E1FD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DC22D9-C116-42F7-AD38-1434DEB6AD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DDEFEE-CC90-40CE-941E-2285A2CA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D75DD-F5D7-4BDE-822B-6598436D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84099F-1383-4DB1-9890-0B4ED933C1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6359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5C5727-7C74-4703-8D8D-35306308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22AAD9-2200-4FDB-B108-D3B93CFC80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FD85B-CE54-486D-B0A2-CE2AD42B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B418-61E7-43B9-9AC2-24351AAB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6C63ABA-A82F-4630-9BF0-D72EEF9D69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2876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68094C-2815-452B-BD1A-86ADCEDD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104E4A-A136-4F27-B9C5-4849BC75FAA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09D409-9236-4ED9-81A7-3778D8F4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B8042-4FAE-462B-9D03-2CC2CA4D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F67496-EAB1-4B88-8B7A-56EB2C80464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1855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BB03-7840-4E1B-86C7-4F93D214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915972B-489C-42C0-89D9-CF479415C4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0C6EA-E1DA-48C3-A47F-000B60C4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33A5EB-ECB6-42BA-92E5-692EEFCA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4D77C2A-F2CF-4DC8-B798-3143F04921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34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AB7547-29E8-4D2E-9B6B-DA8860BA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17DC1B-A407-4D4C-80EE-1EB7CB39F1C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1C430B-4C62-42F6-BE7B-307CAA3A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2A8F6E-A281-4AA4-8488-3D77CE57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F1503C-B198-4A5D-B2EB-E2788D9F6B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6989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7BBF1D-8747-4F7A-82BC-277B44EE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07E1FA-F623-457F-980A-D1B357BA0A8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F30589-4BC9-4580-88ED-4157AF70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F39E2C-02EB-40A9-9E5B-B35D6C15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5AB3933-532E-4054-AF25-D88189E6CC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2286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F2C839B-1A47-4841-A5F8-0446F4DD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119EB9-4ED7-43D9-B81D-76A3FB869F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B5F08BF-6918-434C-9A8F-C92A6E14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16B0E5-9C21-49A8-B492-B7AEA87F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1683AF4-35BF-47E1-8540-C63E5FCB01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3421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6D9778-A86A-4528-A335-D4FDA993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03D27D-EAC5-4273-9E2D-273047C709F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3CF5F8-1C9F-4211-8CF5-9C98D4B0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8D845C-F239-4E09-A682-374F764A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913991-BF0E-4A8A-A153-F3EBDBC030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2798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B1C11F-4A61-4056-BBFC-F3BC1F87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388203-6E26-4E20-AF87-CF38575B3B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3315662-DED9-40BA-AC28-7ADB9A61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FCD3F9-3542-489F-B6CC-7C5E65B3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6B33A1F-A9C9-4A9F-87AA-8571569123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6120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41C88A-581E-417B-97EF-1C02B9DC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4D7F47-FE2A-4244-819B-8F14B70C8C5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54BBFE-A0D3-4F16-9429-14B260CA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A8EC58-C9A3-4075-AA93-9F468F8E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3ABDE3-A798-4A66-9ACE-7700C12932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7970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9E563A-9836-455E-8A40-FBB3418A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5EA972-914D-4615-BFD5-9CEE902F51C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E2172A-AD41-46E7-A1A2-8A5B981C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69C7B3-BDDC-4CCB-A3FB-E19641DA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1D69F1-F97D-4BF9-8375-3F43F91488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7301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7AD77D-4F57-4C94-B3A0-62FC85C0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080518-7337-4240-A3E6-5024D22DD7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D300CF-C12D-414A-B4E6-744F31CA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4B1C0C-2DA1-4B33-9FB0-6AF371BE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00CA23-BEEE-4E34-B6EB-D7700C7A3B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3773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385EC8-4132-4976-AEF2-752EC5FC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D4CB2A-88CB-41A0-83E2-015139E77B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D12B33-B71A-4A83-9074-D67151B2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67FE86-81AC-46EB-B114-E36746D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A14B691-CF84-4283-BB6E-8719CEDB1C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462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2E91E-F7F2-45E1-8B95-2941272E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FBA83AF-A3FB-4413-B9D3-9E25250CC7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0267F6-0013-451B-83C8-4A65AC44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2DF3B2-2559-4FA8-82AC-BAA2508B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C8406C6-3350-4962-B721-E5BF8F3CB3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0857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734268-B402-4F60-A26D-8E2CBE6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366C2F-D176-465A-BE2E-7B4F9E1D513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BE9594-4FDE-4E17-B6FA-716489C7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2EB981-0039-44D3-BF53-76AF48AE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3C42D01-806A-44A3-8A01-1EAFCE74FA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22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102E5D-F519-4245-A51A-8332A1E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7F0EBA-FE73-4A4E-806F-9374BDE33C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49F58E-222E-40BD-B842-23938E33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4EE33C-80A6-4A39-9326-A90CA5E6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BBD5D1-CE84-479E-95D7-597DB6EF87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0597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5A22D0-0336-4E64-AC1F-348F8852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938C42-783B-40B5-9FA4-C2224581773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6679E2-6315-45CF-AC28-C13195A3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CC2EDE-F615-450D-AF11-D8E2A947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D590CCE-6948-4EA0-8AFB-E13DE13B40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7440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73909B-7B86-4EA2-BC24-60065813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A4366-D76D-41AB-B6F0-013A9490F5D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E9578A-8483-4D9C-8CE5-7727F9CE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3A9AE6-0D83-4968-B72A-20E99D56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8841B95-6BE1-440C-A633-0394D9375D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071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C8C72FF-F28C-4AC1-B4BB-16B617F3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847941-B169-44F6-B88C-FDEBDE0FEE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6F660E-E769-4478-AAC3-4AA83069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AF7722-55C4-4042-856C-7CF20BE4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E7A06D2-F304-4250-84E1-B2EB814433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424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470E1A-11EF-4C70-988D-98CE978F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E94A781-60D0-4098-9B26-06B00841A6B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C334FC-EEC0-4595-8FE2-FCE232A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1C94BD-EC47-4A47-8F55-0A59A3EB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2D5A8A-69B9-44D2-9360-4A8675A9095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641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071B40-CD4B-4F16-A790-A9FB49FF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17AB37-91B3-4E27-A037-E5B2C5D651D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6C75CF-2DE5-44CA-A3DE-5A22D3FB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B87BD-A865-477B-8CCE-5723F0BE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937D36-0DF9-4DA4-BCC5-CF0976CFAA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29814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C2D280-AD58-430F-8243-205BD0C4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88C2F9-841A-4A0B-AB36-DE21FA2E1A6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68D35A-4A8B-4715-8D26-DC8A0508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ADDB4C-AC3B-4916-AABC-B314D2F5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3007F76-FCB4-4222-AB1D-DEFADD8BBD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4907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BE2BF8-DE5C-44A2-AD9A-E23EAB5F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7EE570-A43B-4B83-A4E4-DA9F7E8277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449E58-2D2D-4FED-A6D0-E8BC82C3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3E0B1F-D956-459D-920E-BEFB1BA2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7C72E2-AA53-4AD4-B5E9-EB934125DE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29919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5871A4-A989-47E5-9685-DBB9D0A0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E87C5C-018C-4F81-9F23-CDE7E09A73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675AED-1170-4B3B-8C34-3CAC9036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DDE18-19A4-4553-93F7-61222543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2A6212-2E9C-44B1-A3AE-1F4C1F9BDB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8401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72D17B-811F-4F91-BF9F-047C6131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4DB2E2-3D32-4EFB-875E-BE549913BC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27B906-B171-46DA-8175-29DF789D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AA9A85-4597-4C9C-B262-856C8856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A18BEAF-4039-45C9-809E-4E0C58F9D0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99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977C6C-25F2-49CB-BB6A-8D459540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AA272E-D3B7-409A-B61F-40B1E818549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17AC87-4438-4902-8FC7-2F8A7B50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2F722B-7A4A-47B8-B37B-6E4791F6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154563-B39E-47B7-908E-28AD1D3F8C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916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>
            <a:extLst>
              <a:ext uri="{FF2B5EF4-FFF2-40B4-BE49-F238E27FC236}">
                <a16:creationId xmlns:a16="http://schemas.microsoft.com/office/drawing/2014/main" id="{9DFA8D35-C5CE-423C-8C9F-D5DC8640C6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54" r:id="rId1"/>
    <p:sldLayoutId id="2147491655" r:id="rId2"/>
    <p:sldLayoutId id="2147491656" r:id="rId3"/>
    <p:sldLayoutId id="2147491657" r:id="rId4"/>
    <p:sldLayoutId id="2147491658" r:id="rId5"/>
    <p:sldLayoutId id="2147491659" r:id="rId6"/>
    <p:sldLayoutId id="2147491660" r:id="rId7"/>
    <p:sldLayoutId id="2147491661" r:id="rId8"/>
    <p:sldLayoutId id="2147491662" r:id="rId9"/>
    <p:sldLayoutId id="2147491663" r:id="rId10"/>
    <p:sldLayoutId id="21474916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67520AAC-520E-4367-B295-B8CAAFB4C4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79CD7A0B-3AD6-4AF1-A121-7161DCCC5A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76" r:id="rId1"/>
    <p:sldLayoutId id="2147491677" r:id="rId2"/>
    <p:sldLayoutId id="2147491678" r:id="rId3"/>
    <p:sldLayoutId id="2147491679" r:id="rId4"/>
    <p:sldLayoutId id="2147491680" r:id="rId5"/>
    <p:sldLayoutId id="2147491681" r:id="rId6"/>
    <p:sldLayoutId id="2147491682" r:id="rId7"/>
    <p:sldLayoutId id="2147491683" r:id="rId8"/>
    <p:sldLayoutId id="2147491684" r:id="rId9"/>
    <p:sldLayoutId id="2147491685" r:id="rId10"/>
    <p:sldLayoutId id="21474916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5A7B760E-66F0-4025-8FEE-BCE1B25F0A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87" r:id="rId1"/>
    <p:sldLayoutId id="2147491688" r:id="rId2"/>
    <p:sldLayoutId id="2147491689" r:id="rId3"/>
    <p:sldLayoutId id="2147491690" r:id="rId4"/>
    <p:sldLayoutId id="2147491691" r:id="rId5"/>
    <p:sldLayoutId id="2147491692" r:id="rId6"/>
    <p:sldLayoutId id="2147491693" r:id="rId7"/>
    <p:sldLayoutId id="2147491694" r:id="rId8"/>
    <p:sldLayoutId id="2147491695" r:id="rId9"/>
    <p:sldLayoutId id="2147491696" r:id="rId10"/>
    <p:sldLayoutId id="2147491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EEB511DE-0AAE-402D-92A7-9E94C76C22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98" r:id="rId1"/>
    <p:sldLayoutId id="2147491699" r:id="rId2"/>
    <p:sldLayoutId id="2147491700" r:id="rId3"/>
    <p:sldLayoutId id="2147491701" r:id="rId4"/>
    <p:sldLayoutId id="2147491702" r:id="rId5"/>
    <p:sldLayoutId id="2147491703" r:id="rId6"/>
    <p:sldLayoutId id="2147491704" r:id="rId7"/>
    <p:sldLayoutId id="2147491705" r:id="rId8"/>
    <p:sldLayoutId id="2147491706" r:id="rId9"/>
    <p:sldLayoutId id="2147491707" r:id="rId10"/>
    <p:sldLayoutId id="2147491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A72ED2BE-EF26-43C0-9274-2595B12ACC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09" r:id="rId1"/>
    <p:sldLayoutId id="2147491710" r:id="rId2"/>
    <p:sldLayoutId id="2147491711" r:id="rId3"/>
    <p:sldLayoutId id="2147491712" r:id="rId4"/>
    <p:sldLayoutId id="2147491713" r:id="rId5"/>
    <p:sldLayoutId id="2147491714" r:id="rId6"/>
    <p:sldLayoutId id="2147491715" r:id="rId7"/>
    <p:sldLayoutId id="2147491716" r:id="rId8"/>
    <p:sldLayoutId id="2147491717" r:id="rId9"/>
    <p:sldLayoutId id="2147491718" r:id="rId10"/>
    <p:sldLayoutId id="2147491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815B0D4F-0288-4CE3-A648-274913D233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20" r:id="rId1"/>
    <p:sldLayoutId id="2147491721" r:id="rId2"/>
    <p:sldLayoutId id="2147491722" r:id="rId3"/>
    <p:sldLayoutId id="2147491723" r:id="rId4"/>
    <p:sldLayoutId id="2147491724" r:id="rId5"/>
    <p:sldLayoutId id="2147491725" r:id="rId6"/>
    <p:sldLayoutId id="2147491726" r:id="rId7"/>
    <p:sldLayoutId id="2147491727" r:id="rId8"/>
    <p:sldLayoutId id="2147491728" r:id="rId9"/>
    <p:sldLayoutId id="2147491729" r:id="rId10"/>
    <p:sldLayoutId id="2147491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D66C5CB5-7F1D-4067-B5D8-303DABA5DC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31" r:id="rId1"/>
    <p:sldLayoutId id="2147491732" r:id="rId2"/>
    <p:sldLayoutId id="2147491733" r:id="rId3"/>
    <p:sldLayoutId id="2147491734" r:id="rId4"/>
    <p:sldLayoutId id="2147491735" r:id="rId5"/>
    <p:sldLayoutId id="2147491736" r:id="rId6"/>
    <p:sldLayoutId id="2147491737" r:id="rId7"/>
    <p:sldLayoutId id="2147491738" r:id="rId8"/>
    <p:sldLayoutId id="2147491739" r:id="rId9"/>
    <p:sldLayoutId id="2147491740" r:id="rId10"/>
    <p:sldLayoutId id="21474917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テキスト ボックス 9">
            <a:extLst>
              <a:ext uri="{FF2B5EF4-FFF2-40B4-BE49-F238E27FC236}">
                <a16:creationId xmlns:a16="http://schemas.microsoft.com/office/drawing/2014/main" id="{DDA69269-5219-4EAE-A198-2558AB47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04925"/>
            <a:ext cx="836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0" name="テキスト ボックス 10">
            <a:extLst>
              <a:ext uri="{FF2B5EF4-FFF2-40B4-BE49-F238E27FC236}">
                <a16:creationId xmlns:a16="http://schemas.microsoft.com/office/drawing/2014/main" id="{9BB76751-1175-445B-9541-416AD6F2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6303963"/>
            <a:ext cx="827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「低収入・収入の減少等」がもっとも多いことが分かります。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101381" name="テキスト ボックス 13">
            <a:extLst>
              <a:ext uri="{FF2B5EF4-FFF2-40B4-BE49-F238E27FC236}">
                <a16:creationId xmlns:a16="http://schemas.microsoft.com/office/drawing/2014/main" id="{AD6E67B8-7EE9-49BB-96F7-A83ACE72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41438"/>
            <a:ext cx="836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多重債務相談者が借金をしたきっかけ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01382" name="図 1" descr="画面の領域">
            <a:extLst>
              <a:ext uri="{FF2B5EF4-FFF2-40B4-BE49-F238E27FC236}">
                <a16:creationId xmlns:a16="http://schemas.microsoft.com/office/drawing/2014/main" id="{6211C100-54F2-4A25-8914-460494B2F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テキスト ボックス 4">
            <a:extLst>
              <a:ext uri="{FF2B5EF4-FFF2-40B4-BE49-F238E27FC236}">
                <a16:creationId xmlns:a16="http://schemas.microsoft.com/office/drawing/2014/main" id="{A2B699AB-FBCA-4DC8-B01E-502CAA13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50938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49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</a:t>
            </a:r>
          </a:p>
        </p:txBody>
      </p:sp>
      <p:sp>
        <p:nvSpPr>
          <p:cNvPr id="101384" name="テキスト ボックス 13">
            <a:extLst>
              <a:ext uri="{FF2B5EF4-FFF2-40B4-BE49-F238E27FC236}">
                <a16:creationId xmlns:a16="http://schemas.microsoft.com/office/drawing/2014/main" id="{3C06B2E5-FE9E-44D7-B6E8-DE8F1C22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1476375"/>
            <a:ext cx="193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（複数回答）</a:t>
            </a:r>
            <a:endParaRPr lang="ja-JP" altLang="en-US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5" name="テキスト ボックス 36">
            <a:extLst>
              <a:ext uri="{FF2B5EF4-FFF2-40B4-BE49-F238E27FC236}">
                <a16:creationId xmlns:a16="http://schemas.microsoft.com/office/drawing/2014/main" id="{13E5D018-1A8A-43C4-B6E8-932F507F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961063"/>
            <a:ext cx="7964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出典：多重債務問題及び消費者向け金融等に関する懇談会 第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15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回 資料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1-1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「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3.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地方自治体に寄せられた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『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多重債務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』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に関する相談の概況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(1)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」</a:t>
            </a:r>
            <a:b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（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https://www.kantei.go.jp/jp/singi/saimu/kondankai/dai15/siryou1-1.pdf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）を加工して作成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6" name="テキスト ボックス 13">
            <a:extLst>
              <a:ext uri="{FF2B5EF4-FFF2-40B4-BE49-F238E27FC236}">
                <a16:creationId xmlns:a16="http://schemas.microsoft.com/office/drawing/2014/main" id="{6BB809B4-EC4B-4ED8-ADE5-475C88B61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26" y="2159000"/>
            <a:ext cx="982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（数字は人数）</a:t>
            </a:r>
          </a:p>
        </p:txBody>
      </p:sp>
      <p:pic>
        <p:nvPicPr>
          <p:cNvPr id="13" name="図 12" descr="タイムライン&#10;&#10;自動的に生成された説明">
            <a:extLst>
              <a:ext uri="{FF2B5EF4-FFF2-40B4-BE49-F238E27FC236}">
                <a16:creationId xmlns:a16="http://schemas.microsoft.com/office/drawing/2014/main" id="{83FCF0E1-FE76-4CDE-A705-CC3C7BB0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0101" r="3786" b="16611"/>
          <a:stretch/>
        </p:blipFill>
        <p:spPr>
          <a:xfrm>
            <a:off x="593725" y="2271134"/>
            <a:ext cx="8687402" cy="3515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D0C7101F-908B-449C-8886-9B724E0679D1}"/>
</file>

<file path=customXml/itemProps2.xml><?xml version="1.0" encoding="utf-8"?>
<ds:datastoreItem xmlns:ds="http://schemas.openxmlformats.org/officeDocument/2006/customXml" ds:itemID="{7ADE0B36-8FE5-4C8F-B188-236D91DC6967}"/>
</file>

<file path=customXml/itemProps3.xml><?xml version="1.0" encoding="utf-8"?>
<ds:datastoreItem xmlns:ds="http://schemas.openxmlformats.org/officeDocument/2006/customXml" ds:itemID="{30211DC4-8966-4B67-A81C-6E8341F72F09}"/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102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110</cp:revision>
  <cp:lastPrinted>2016-03-16T09:43:33Z</cp:lastPrinted>
  <dcterms:created xsi:type="dcterms:W3CDTF">2015-11-26T08:00:25Z</dcterms:created>
  <dcterms:modified xsi:type="dcterms:W3CDTF">2024-06-19T06:26:48Z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