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41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83C3D12-C87B-4254-86B0-BBEEC12667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1B183D-0DB4-479A-9FA2-96CAAC4B66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367E0D-72F5-4A3D-B59A-6C8B8221D7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EE6D74-7F12-4B9D-99B6-0598AB747A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2ED822-D894-4F0A-A63C-87405635C0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BFA03C-1FAF-4999-8A11-863B1FC9C7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5795401-FCB2-4401-94C3-2EC1C9E882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C7757D-F266-4DAA-BA4F-69E3F39E981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AAA98BC-F91A-464C-8FAD-3BEF36031F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E96A89D8-3B7E-48D7-A07A-C70005707A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EF2AA9C-EC9C-41C3-9704-7EE755DF8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3EC2D3-ED12-4D6A-AE87-FA10EF0BE7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350BF5-9A35-4404-9FF4-B14A964473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856B54-66C8-4A9C-80F3-C06EF9B9218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0257E7-FEB7-4927-9CB5-5254F42AF8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2DE8AB-18DF-4872-AC0C-ADD8E4BD449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C75F4A-59FE-40DD-9FE6-68D237B5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3FFB1C-0C0C-4BBF-A641-3A6949B6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891F430-9588-4A25-8D9D-BC2217329E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66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B35235-4604-4B5B-9729-72A7C92BC3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D66D84B-CC21-464C-ADC8-5B523CA3786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5ACD2B-E457-44D4-964D-D36294D2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42D97E-C3CB-48BB-9DFB-3244FA1AA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3CA0D86-43F4-4A54-B38F-003C1BE534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549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C9EA9-0C95-4BEF-882A-E0B5BE0DFF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DF9A15D-BBC0-46A5-A4C5-5B7947C73B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48AB90-8C01-4E41-B81E-7BE96DF85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EA6F2B-8986-47EA-B592-0EEE1BB62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0E6082A-AEB7-477B-9F37-CB3521FE15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174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28CED5-F6EB-4CB1-A05C-282DDB76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7B45435-CA57-4A1F-B173-5EB58256CE7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E5955-79C0-4A8C-89E9-2FD098CD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55E378-8AB5-4717-B184-4552DF954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911B9FE-51A1-49A1-862F-24E3F36D9A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5296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9B5C20-4175-4281-8EF7-23C76404D4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2F739DB-4554-4F12-8A44-D4054F087E0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F4F4B0-8B30-48CA-AFB5-8944B78C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9820A5-B925-4C90-865E-84E5D63F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2EA0C23-FAE4-4B86-BF68-7A572E3392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1069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E84391-A812-40CF-A1ED-38F2F9C4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B87C70A-0027-480D-B6ED-28C6046000C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6950D6-3F6A-4757-9E72-FAFF24683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F4B0E9-5499-4DC2-8E06-EB1276EC2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4FDCA7-0CB5-4AA4-AD0C-FEC557714D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5432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18BE11-A2D1-4D89-BE71-ED04DA0063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E2BFEC-6A20-4EEC-98A0-7C9D825D735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EFD66D-DEE6-4A3C-B922-AC6BBE790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F40830-A0B7-447D-93B0-20FC31AD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9234F6C-D0A0-4AA2-B7EF-FC28FA2A74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4257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4CFC524-9797-41B7-A2C4-58BC2599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98674D-A1FE-44AE-B57D-65BEA9C037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50324B-FD2E-428A-8B1C-34C12CED3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9C5532C-0A95-4A72-868D-A3ED21142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B60E18-E5ED-4B91-8815-6904FCBDC6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7635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ABC93F-ECF4-4F75-A1D6-CA0E3EC9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2EE684-6128-4304-91F3-CC6A57CB1A5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9760A0-7472-48E5-8FAC-5126CA23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F2126D-8BDB-4F57-A671-F3C1F71FF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2746E3-A96A-46C2-9998-0591BA4A99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3622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B9AB0A1-3CF4-4BD8-A786-2189EC4881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B31274-9C46-4F51-87B9-FBA758327AC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23B38A-D547-47F6-BA8D-61F52B0B1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C5F571-E3E7-4130-AA7E-74352554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A599541-D810-48C3-A426-F640A5A5E1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477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509A74-9C8C-4AF1-B2B7-C531EB648A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CDFA17F-FD33-431B-A094-16DC3ADEDB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9D8DFC-3327-41AD-A523-50367C746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DF8992-B694-40FA-A6D7-ADD2263D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8BB61EB-7FD8-472D-A1F3-C0AEA1D67A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200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636A17-A1E5-4DEF-A971-587C2A67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F36822E-F82F-4A6B-AEE8-4BEBA66DD99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C268D4-1536-42D6-B0DF-57B73E544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D430F4-42C7-42C2-A930-8730FE46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0719C5-66AC-4573-956A-4CFD36E086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6636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F47E2F-6452-45A9-95B2-C11A7DC6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09041F9-E133-40EF-9DD8-316B881CD2B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FA7689-89D2-426C-8E27-C3276CF5C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935103-8F02-4CBA-B861-7DDE0E7E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C5A796-DC46-4026-8DAD-B1AEA93BF9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2403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A1720C-F5F6-49F3-A564-417EB772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68CAEE-CCC1-4EFA-BF8D-068DAB0F48D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A8026B-06DD-4729-B4A0-3FD11D5FB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93DC38-0923-4199-976B-27008B0B0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4134C9-20C4-404E-A155-D823D8C720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8786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4DDE54-0FFE-4E4A-A80F-095C22F0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387D8E2-9463-47E9-A24F-A064CAE652A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9CBFF-CD7F-46F2-B988-0DF0DA1B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86E58A-62AE-40D7-B156-0FB45E16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045845-D54B-4E2B-AA9D-C0ACD1F62F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93477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C8AF0B-B1B8-4309-8933-7C08DACD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40AF90-1588-4086-9C67-D0857F9A272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011BCB-4088-4078-9199-8FA51D45B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BE252A-99A5-4F0B-B909-BBC5DD7F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0BA3D09-34B5-41BF-9F10-99D3DBF6B0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63252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BADC91-8D77-4FB6-B291-141E8A18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8559C06-9575-4B0C-980B-71E7AFB4ADB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6B0AF0-9C3C-481B-893C-ADB4D6F0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914162-DBBB-4A8D-8154-67ED128D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5824B4-DD4A-4272-828E-6FB1C981D4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8447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96580B-B261-4A05-8919-A9D0682200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D670B5-401A-4E82-AA3E-D29530C4F47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98DD7F-74FA-4F02-96E0-78041C131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2D15C1-D0F2-4912-9918-C9AC667E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BB11CB-0FF9-416F-B71B-44562872D5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00945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1140FE-1F45-4448-BF3C-F896F127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1DF661-A9CC-48A9-AD3E-B2A1F958544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D934EE-BBC1-4803-9CBA-22D24B4AE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A826A1-82FD-4BB8-B2FA-60B447FC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E54643-CDE8-4052-8115-32481F97CF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87414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67CE341-99BF-49B3-A4FD-D81C4A42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B3DCCD-85B5-4B18-A837-8C42E88FBEB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3A0FBAC-F68A-4F3A-84FC-A48E26076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A17001C-3655-4D94-9F92-97E504C5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4ABB42A-B0BC-4094-ACB3-BBF465FA8F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00380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068DA7-589B-42D2-ACBE-7BBDDACD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C6E0685-526D-46B1-A2BC-90D2D4D79AE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8B722A-ECBD-4542-B8CB-60D188AF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13641A-70DF-4C98-84C5-5EFB3CA17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61858C-D26C-4DCA-98DF-64D35317E5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352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AE6A29-D0BC-4FB5-B4E4-F31E8BFE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C0B679-AEC1-450E-BC3E-E9272A6D792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7878AA-6A7B-4895-8C09-4E41783D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4E05D3-5E1F-4D26-8D7B-A9BA8EA36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82A6BC-0F7F-46E1-8889-E36C6E63A4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826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5AC89D-D113-4B94-9E92-C7FAB1744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C35C2A6-13F5-4F5B-AD45-46FFD0F7468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36B3E5-F7DA-42BE-8BE2-4076A1539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A0C53A-E6F5-4C36-928C-0D0AA736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1528AF3-E700-4AB5-9729-FE83C5087C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2154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1E2A26-4839-420D-A1BC-F6556450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C315DE-BD09-4362-83EF-35ED7A00E37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BB4773-38C2-4E32-842C-53DE06ED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8FFF5A-146C-4495-915C-34CD38F69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79AC126-4CC5-4C17-A609-CE4FD5F032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3215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8D128E-FA78-40CC-8FE5-A0092D32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EA2D53-17F5-4921-9379-70DDEFC0F3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FACE2E-0B19-491F-BA3C-5F513566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CD3E31-0263-4B2A-9EF2-084A472A1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D9B4BF4-36EE-4F46-BF04-BC9F16D53C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23998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70F901-B24E-4DDE-ADC2-9402011E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34142C-9F5F-4EBB-8A87-3B557319AB9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F266CD-8CE4-4238-9BC2-28567B9F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23C827-68DE-490A-844D-0B0FA974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AF19AD-92F3-442F-A9C6-AD91777C65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31690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8AF756-09A2-4570-9E79-91A89C6BFE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DA7D1C-CD2B-4569-B146-74A61C59870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9E82CF-DAFA-4B0B-B4C2-1900D8CC5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4F8C23-6A22-41D7-9DE8-BB7FDA46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5EBB209-686E-409F-B218-0526810AAB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57010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BF46F7-398F-4DB5-9D89-1A09C14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0D029FC-DB7C-4B5D-B56D-4D6F8B5E227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685855-6E39-4367-8365-036D1B8E0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058E6F-34E1-4906-9DFB-2EA913C4A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3C120FE-749E-41E7-B46B-DBD7BAA1D5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80204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9D7C33-103A-4481-BD4D-D2E29447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D784DC-A7AA-4EE9-ABDB-043937917A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41C40F-D02B-4861-ADBC-B962C3874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02EED-F148-4166-96F8-9F23F336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36CBF7-231C-47F1-95C2-AA9ADB98F4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84857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0EA1C6-D9C0-4F6E-936B-EFB7E531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876AFFD-3174-48D1-B9A7-B1F6838E21D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6D690A-3A39-4990-BDFB-3C54BD4CC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1CD088-3C9E-4E9C-82EB-86B4F626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743F5B-EF3B-4283-AE90-162133378D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58899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BD029-99DA-4913-A541-329FC5C3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E8EDD5-B4EF-4C68-B897-EE0DB88FC77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911359-6F62-4618-96F6-D3FCB741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B95DB0-B234-4EE6-BB42-57AF26526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3C09083-2C06-4FB2-847F-21E928F1D9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91053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50D954-FC6F-40CA-BF0D-3152BC1B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610B3C0-834B-4E07-ABDE-563F63F43A4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3405780-9B30-4105-B493-D7E4DF06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DF220AD-3979-4E8A-B649-EC239A62D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74583CB-FDF1-49A9-9F09-0FDA46AF33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28212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957E0E-B6AB-44A5-BB00-1796941EE3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F563232-8036-4CCD-B4A0-B7BD42CDF9D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898E6F1-E9BE-4B67-91AF-B911525A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582481-D489-4016-81E9-7F6034691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9A8E428-F1B0-46E7-9570-99EC7FBF10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925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805733-3208-454A-BF32-270AF820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D259D0-AAF6-44B2-815B-52FD8DBE680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E88D2E-6195-4176-818D-48CAB557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83EED6-1055-4E10-A53A-32F07F94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5D8D6CF-6C12-4C91-B1FE-DBE885F127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1590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F2CD07B-4ADB-48B9-B450-F978765DF8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D6AB59D-0AD5-405E-A359-5958FD46C3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5D4401-C609-45CD-B4EB-A7B21182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9EF691-E677-4E39-B1BD-DAA21962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4983B65-1155-4E6E-A4A6-F51918237C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81830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38346D-28EF-42F4-9C9C-75C385E86C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99532F-A08B-4638-B7C8-E4D3906C02C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3BE3F5-F902-465D-AEA0-35218EA6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67453E-6545-4945-8DCC-8E183B85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4D582DA-2985-4180-AAB2-DBB79AE4B3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21653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4E9D74-04CD-480A-8303-AEC70EF3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E59F0B-CFC7-4946-B9D9-78736E5A18D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E19617-4777-4402-B5A1-37A44012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07F860-15B7-4B87-A1EC-E7FA2544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06E7A1-0617-4CE4-A10B-E87A202092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90582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4B376-067F-44B7-B4B6-FBA6F346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9A1B50-CF13-4E1F-899A-95CF4FF8C96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4F5840-8229-4F65-BA15-FA60731BF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277D56-BB08-4C81-A018-BA18F795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EA6B91E-B54D-4D58-9BF8-32949A4CA7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80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EA17B8-949F-41D6-BAEC-424700C0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CC8ADE-63D7-498C-B3B2-F9EB0C4269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D7ED55-2777-425E-B386-88D37487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CA64E5-9F5F-44A0-9E76-A6D56B4DB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0B64FC-2B02-4AA3-9C82-0B747B318F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95157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A79E2-6FA1-4BB9-A17B-6B8E6C52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60B10DA-2FF6-4521-854B-9BD90E8B236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94C539-FE32-47B5-BC82-096D7D195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BADBA8-05D8-4B28-960E-F29D9FF5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F3DC684-F4C3-4F76-B876-2DE5D5699A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3151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354AA2-62F1-4FBE-840E-AEB59489B7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678630-83EA-47A7-AE80-F45778130AC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702AE9-CD55-4877-8438-B31B2EE1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D8275D-2203-45E5-8EBB-965B3141F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C28C5E5-5B5B-4A83-9CC3-BC6FEA8CC9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9078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5D4B2A-8E01-4CA9-808D-DAD7175512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CA9035-8647-47DB-833F-9E450488D25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6852AD-FE88-4E3F-B0BC-E5ADEE94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2CFBCB-8B2A-4B20-88C7-C7D5BF3F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CD4C1F5-F5C2-46DE-AECC-78653913C4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9182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D47073-3B65-4BFF-A6C9-72A86C6190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FA5E4B-0DFB-4980-95EB-35089C1ECA9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619663-14B0-4FDC-867E-D9A93F74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D6A2CB-20C7-4C6A-94A9-DA10D04B7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F52ACA6-EF8B-48DA-A162-2FE8B42826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86329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7BC46C-A528-479E-951F-3731CC03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439C8DC-0A6D-4B98-8177-5CC77BD1452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BE3CEAB-E61F-4C1D-B537-6B6EA325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9E48B7-9883-4044-9440-B55C8D382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445BCA-4373-4C17-9F3B-2436110EA7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40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766667-A565-486F-82E6-30F00CE2E5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837FCD-7818-4077-8351-1DAE41CCB72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F390FD3-D6E0-46BF-A165-17D5F52F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536C38-1BA1-4D87-A3D8-CD2C8A56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4103E7E-C994-4E47-AFEE-DD9BB87C67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9588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1B2ABA-57AF-4956-9221-922E61B5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29BA3A-DF92-429A-AFC2-5283C728A6F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3994B5-677C-44D7-B123-114D6951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8716D5-6C36-4940-936F-D5AF6EA2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27EED8-40F1-41DB-8477-97E88F25BF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361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C5FD02-3351-4769-B9CE-1206FE49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A6A119-E3DE-446F-B2A5-205D2BE69A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6A083B-4A83-4288-B9E4-C704108FB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B973D7-1DC8-488A-859B-A127B5DF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890C60A-0C0A-4074-AC7F-04A6DD398B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3545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11FA33-275F-42EC-AAB1-11CE1B28E7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86DC59-9CEC-4093-936B-316837BE06F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C8EA63-D74C-4343-8960-D54AD87F3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28189E-DCD2-40E0-9B6E-8E4472F3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E50655-7180-48D7-8BB0-BF247B2D9ED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66217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31BC12-7908-418C-B56A-857F6176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6E39919-2B8C-4015-AE43-ED9BD7FA2E2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E3D1DF-DC5C-4D55-B762-A925EC7A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F12142-1DF5-48E5-9F1C-C81AF1EC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2840C02-9086-4D3B-8C54-2124F0C99D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22519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952ACA-8D96-4680-8584-EB6E7954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7962C9E-EA8E-4AC4-82E8-8DB086A444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5805B0-8BEE-4444-B971-C07DD97C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9C134-DF3D-4591-ADD1-FB5BEEFB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A5295B2-A4E7-4CA3-AD40-8FA7B5D039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00444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652940-206B-47DF-9A55-359A4D293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ABEF11-65AC-4F52-9C67-3B42BD39FAB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286BBB-FA37-422C-B9D6-8E7288A49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3133DC-A1DD-4E58-B8B7-657A7B5A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592BF0-0012-4B38-9621-08B893BAAB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48490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74D409-3F80-4B8D-815C-EA4F27AF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BC49C8-1CDC-475A-B111-AFEF4106971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9AC63-7E35-42D8-93D3-9DB780C1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92C6BB-AF1E-4E2B-8C51-92552A62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A9DCF8E-D6E9-4B81-AF27-5377404CA6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768248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A2BE47-4B11-4311-9EA9-BD767096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B050E3-A904-43DC-9924-88D8964D154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85C36-4FEA-4FB6-B8C8-67A09861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72F0ED-E4F6-4BDB-99EB-BF1C9094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6DF0080-3012-4E57-9BBA-56C28E6549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16863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2AD59C-B8A0-492D-BE76-D5105B784D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456831-25A0-42B8-BF20-34171B009AE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D41717-EEA9-4D92-84F1-8B765540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4052FF-B682-4DCB-A5E8-B4F5455C1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4F6BFBE-D527-4355-BC87-A02565044D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6428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F49D2-7106-4731-A67B-62C01A97FD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A1E235-3DE2-4944-9DB0-BC652238EAC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8FCC86-0314-4557-BD8B-0944C4D9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A6FD34-4D58-4C7A-8492-5CD77B766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7883393-7448-4F63-80FE-9265DD91FB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105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DA3560B-87A6-4DE9-9081-70A88E41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C8BEAF-0508-443C-A9B9-080C40F5227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A115AA8-0D69-4444-82CE-E775F8A0A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F8D6CCC-59ED-405B-A8E3-4D6AEEBF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B164FDD-2EA7-4EF6-98E8-E191818BDF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09280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9DC3C5-6115-4F82-91BF-DB5F633D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CA1894-D982-4898-9F92-2F3BC70EBD2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5E41EDD-6B79-4048-9465-D7F3210E0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83AC2DD-0A56-4057-832B-CC296C30C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9B9A344-64E4-4C9D-95CF-EB40B230F4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20730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1516175-0D01-4C21-B1C7-8F73182389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6DB0F3F-9035-437A-A1E0-F508927FFD9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18C2CA-A900-482C-9D33-686332C0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2A6531-C703-482B-8B63-1981AFC1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7B0C1BC-AA73-42D2-82A2-A598E2C60C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43938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FD3EAC4-44E5-4A27-92FE-EC7DA614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F328E95-789F-4CFB-BE90-6E536432101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3F3554-E7E9-443D-BD7D-EF86553C6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4113EB-B50E-42D0-852D-D3947098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5ECFB98-799D-4665-9DCE-82ACED6B46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10795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A70CD1-9B82-42F6-BE3D-ED498B68E9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8574604-9AEF-459A-88B3-D96587A5DE7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49B223-9A27-42A4-8CF3-E8ADF6D8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1B5DD4-0491-45F7-9A83-7463133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4F50E28-AA5F-4BA7-A7EE-9C176A4D42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00999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6066E2-1000-4B4E-B6EB-5582B48E3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4784E7-AFFB-458C-8B97-0B44D67029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8A3FCE-96FC-4358-8D3D-CB0E60D1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0C934D-8FDA-4EF3-96CB-3EAB2D33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20CF560-DAFB-41E0-8FE0-E7E661BBE0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211650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9411B5-39BB-40C6-B216-899EC474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1BC3D8F-5A5A-406F-9F9B-C7F58FA1157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B89E94-53A1-40C2-ABFC-9BDEC8E27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F81F12-CB04-46C8-A8C2-AC362D79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75F5123-5FC5-4794-945D-5ED4021F22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1497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D65927-4B71-4FF7-9C62-383ABA51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E469F1-122C-4DEF-9CF3-09ADB4D1590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A63A3E-CE9D-4048-A209-E3E7320CD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3E8DF-F9B0-4B53-A0AE-87D14F9E4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6A6F71E-A7F2-4B88-B130-001BD3E10D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36847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D7202-6BDF-4252-9940-B5754593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E3BC72A-1462-4A0C-90A7-E40375D927A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95F4A7-2ADB-4E59-AC58-D2BD225F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C1A112-B728-4D66-9691-A245C57D9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A47A071-5002-4741-9830-FD3378427E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59432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C96D88-6014-468D-BC8A-8D5BCCCD5D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3E6E5A-958E-476B-81C9-0700D0B78C2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544039-E06D-41A8-B409-C94304D9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A5F6A8-6A32-4858-A4F3-78B065148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8045A21-FF80-41F9-A7F8-6D990F80D3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27229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B3916A-1CF1-47B7-958B-00F046F1F0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A5DC83-62B7-41EA-AB38-404A4633DBC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B1FBF9-B3EC-4047-B801-1400B5370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02878-2686-41FF-9BBF-2E1C31A1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76519E1-5840-4F17-AEB0-4CF8EE462C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926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CBE984-EEFE-418F-898C-B04EEA79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5DE75C3-6063-49C3-BD1C-B78FD1562E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62F046-F99B-4A8B-8EE3-7B9326FB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1B3F23-C19F-4251-872C-E2213F58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1B2D88-7BA6-42C2-9221-4592DAABAE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821550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60271F-EB10-466E-B0B1-41168EDD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F410917-C03D-4E70-B70A-3E9334ADABA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B1AE52-B3A5-4A4B-8FFC-3304ADE1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A869E3-4683-4138-A723-6EF478E1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03C9A46-7950-41B2-826B-2AF8681ED1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741425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02737D-6562-45F1-9727-DE0FAD9D51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AE25A5-3851-4141-A8C6-D3F2CE2D104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9EE1AA-604A-423B-B762-6571F08ED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AC4304-B62B-419D-A211-AB956809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D960960-39D4-40D6-8A55-8D2B903EF2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787335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15FCB00-427C-4558-8A00-5200FDE6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3417C3-4918-4BF9-A4A5-30880EF0054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03119E-A503-4F89-BD33-288CBDF9F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034760-BBBB-4A04-B086-E1E0AA9D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D3EF013-7F00-490B-9114-AF22FA3178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8714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8E7F70-47D0-4BFE-8D28-7C23E0A2D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F69838-9143-46B6-B580-6B89678EF5C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18952E-396D-4607-9E19-FE4A99F2D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1C4B24-F624-421D-BFB4-E5EF1F9C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4D0BC1C-C4D8-4F23-A6B1-E12E60E1C8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586045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1AAF50-240D-4C34-A6FB-A8796DD32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8BACCA1-596F-4EAB-AA82-6261D38A19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986896-F47B-4249-A607-6D9A90DCA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CE628-4D1F-4016-842B-9A48EE03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59F5EAB-51D9-496D-A18E-480B4D2302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78725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4107A8-05FF-4D11-BDDA-8B155DE7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E120732-B0BA-4551-9816-3949E3A7402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06BB35-465B-4999-9A1C-F7548AB61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A71C89-11F8-4CFC-8DA5-A8543BA08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1E9B554-7C77-4691-8E86-1DB277EE0D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633218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7CA67-9D2E-4657-B4A0-B9FA0821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00B61E-1865-4FFE-98EE-577F628A63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6C454-70CD-4881-9E10-FFBBE1A1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BCA0AB-3D6E-46A6-952C-F30FBAC8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EB258C4-B231-4462-8016-67F5C9807B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08414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431DB7-3E75-44FD-97B3-17573EE16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A1E712-916D-4F77-8F01-A4C415566F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550A3-FF22-4141-B6AB-66B15281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DB0CC8-505A-41DE-A209-7B9A326CA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E5DF9AD-C68E-4102-98EF-A8D7B92B96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11497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6CD21-57F6-44E5-8C70-BA6981837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B7CDEB-385A-497F-B1FF-5E021F9EECC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066101-4488-4747-BA86-6688E62A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A1084B-336E-4A04-B4ED-B06D25C5D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EFF0EF-C5EA-4063-BD9C-1647692BFF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9177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62AE29-A175-4118-8F9C-D2DCA526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8EC5CA7-04D6-419E-AE03-0833249FF45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CDFD7-A515-4751-A214-90EE75473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A63FCF-0B5E-400C-AE02-4FB864B5F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7197F84-641F-49C7-9587-1272868231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209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B8F6E1-B501-43F1-BD54-19CFE11B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BF6874-27D8-47AC-B9B6-95E377E963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9602B0-BB52-4B83-861E-A3923D05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FEF6DD-947D-420D-B573-74CF5B8B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9A49CF1-88BA-45BE-9CB3-1A6298C892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443541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574417-1257-417D-88A9-87A066B3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8953CE-F314-4F56-A009-3346D666703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30AF23-1ACB-4651-A721-B5EBBB47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843B1B-EB9B-4CA5-862B-4CB72366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6A38BAB-37F8-4850-BD96-71BAAC92C0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34808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46C300-A756-4045-A75E-644EB8E32F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D1597B-BC93-4229-AE55-825AB109C98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4E9469-34A3-4B9D-BBAA-52E051800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0626D4-8F0C-4169-BB66-EC45C46ED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804F5D8-B96B-4987-9B8F-CC8574E9F4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373726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8C5798-6E1F-4574-8002-CA77A477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D65BFBC-0179-4B52-ABE3-18F32440ED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C89969-C1FF-4737-AE9F-BD8BFFDE8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8A7477B-1BEF-43F7-B131-D281BF61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1A990EC-7BB8-4385-AA62-8BAA6BE77F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48578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CC7A9-BD85-489F-8920-35D2505691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DAEDB58-B199-4D6E-842D-60FC30CC8B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7764B8-0659-433C-9FEC-1144FF06C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1BEC35-2A9F-4BEF-B282-2DD7763B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4076104-1B51-452D-AEB0-4E5E6B226B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567420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43369E6-CB2A-4EFC-9B93-6F665608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C61B06-3D16-4CB5-9E05-1A43E879300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935BFF-82C8-4BD0-905B-B5ADD4A6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4DE111-B87C-4FDE-A5E7-1480E3F1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33CE6B5-404E-4BA3-8D87-293956B56B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935487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06F2F6-94E4-463E-8FF0-A48DDF2C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48B787-4996-4D12-A4DF-2E9966082B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AB6ECD-F3B1-47D5-B79A-B7180600A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9D09AD-1FC4-4BBE-8E6A-1971E56C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5B7CEB7-ADBE-44DB-B430-CA7AA0BF7F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89084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8B3C52-CBB9-47F6-9444-3C7B22C1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9DBE274-BAE5-49A9-862C-528A24BCBAC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33A1A7-4447-435C-A083-B8FAC909F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6E0F17-10C5-4BEB-A07B-8BA08281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4EDA37A-1EC5-4BA9-BF68-CDD30DD815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818322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5D53AB-E481-4C94-B376-CE2460FB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5892DE1-1ED6-486F-8EEC-559CF98253C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F82F96-628E-4DC3-A1A7-1C8683BD6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712D69-827D-4389-9E80-D8040E1E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2FD33EA-947D-4937-9DCC-2633594789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271510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09E0E2-C136-495C-99F8-3FEC6C55C4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BE6BC2E-AB04-4B4A-B9E6-61558F7F23A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4F2743-2AFE-4702-A59D-936C5F05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94C13-FC41-4777-ABEC-8CFC6D187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5F2B513-6147-47D6-B07E-38D22465ED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446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EF7535-536A-44AB-A2D8-199574DB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8B5BCF-4F93-48D5-A28C-227825AE46B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53ADC4-F3FC-4ADD-85A4-9B092979C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16DEB4-D29C-47C1-9A45-C8AFC574F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2207D7-58A7-4E58-9A44-98C4D772E3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579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CFAABC61-207C-465D-8D86-8824C7AF41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126" r:id="rId1"/>
    <p:sldLayoutId id="2147491127" r:id="rId2"/>
    <p:sldLayoutId id="2147491128" r:id="rId3"/>
    <p:sldLayoutId id="2147491129" r:id="rId4"/>
    <p:sldLayoutId id="2147491130" r:id="rId5"/>
    <p:sldLayoutId id="2147491131" r:id="rId6"/>
    <p:sldLayoutId id="2147491132" r:id="rId7"/>
    <p:sldLayoutId id="2147491133" r:id="rId8"/>
    <p:sldLayoutId id="2147491134" r:id="rId9"/>
    <p:sldLayoutId id="2147491135" r:id="rId10"/>
    <p:sldLayoutId id="214749113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2FEE02E1-8F0E-4023-A7FD-73A389EE77E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137" r:id="rId1"/>
    <p:sldLayoutId id="2147491138" r:id="rId2"/>
    <p:sldLayoutId id="2147491139" r:id="rId3"/>
    <p:sldLayoutId id="2147491140" r:id="rId4"/>
    <p:sldLayoutId id="2147491141" r:id="rId5"/>
    <p:sldLayoutId id="2147491142" r:id="rId6"/>
    <p:sldLayoutId id="2147491143" r:id="rId7"/>
    <p:sldLayoutId id="2147491144" r:id="rId8"/>
    <p:sldLayoutId id="2147491145" r:id="rId9"/>
    <p:sldLayoutId id="2147491146" r:id="rId10"/>
    <p:sldLayoutId id="214749114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BFEC5941-C066-4BE3-A4CD-59CD2D27DA6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148" r:id="rId1"/>
    <p:sldLayoutId id="2147491149" r:id="rId2"/>
    <p:sldLayoutId id="2147491150" r:id="rId3"/>
    <p:sldLayoutId id="2147491151" r:id="rId4"/>
    <p:sldLayoutId id="2147491152" r:id="rId5"/>
    <p:sldLayoutId id="2147491153" r:id="rId6"/>
    <p:sldLayoutId id="2147491154" r:id="rId7"/>
    <p:sldLayoutId id="2147491155" r:id="rId8"/>
    <p:sldLayoutId id="2147491156" r:id="rId9"/>
    <p:sldLayoutId id="2147491157" r:id="rId10"/>
    <p:sldLayoutId id="214749115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96EEE08E-2C5C-4EC3-AAF4-609F5E9408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159" r:id="rId1"/>
    <p:sldLayoutId id="2147491160" r:id="rId2"/>
    <p:sldLayoutId id="2147491161" r:id="rId3"/>
    <p:sldLayoutId id="2147491162" r:id="rId4"/>
    <p:sldLayoutId id="2147491163" r:id="rId5"/>
    <p:sldLayoutId id="2147491164" r:id="rId6"/>
    <p:sldLayoutId id="2147491165" r:id="rId7"/>
    <p:sldLayoutId id="2147491166" r:id="rId8"/>
    <p:sldLayoutId id="2147491167" r:id="rId9"/>
    <p:sldLayoutId id="2147491168" r:id="rId10"/>
    <p:sldLayoutId id="214749116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1E89C647-D694-4356-8D08-9DA0A6260F3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170" r:id="rId1"/>
    <p:sldLayoutId id="2147491171" r:id="rId2"/>
    <p:sldLayoutId id="2147491172" r:id="rId3"/>
    <p:sldLayoutId id="2147491173" r:id="rId4"/>
    <p:sldLayoutId id="2147491174" r:id="rId5"/>
    <p:sldLayoutId id="2147491175" r:id="rId6"/>
    <p:sldLayoutId id="2147491176" r:id="rId7"/>
    <p:sldLayoutId id="2147491177" r:id="rId8"/>
    <p:sldLayoutId id="2147491178" r:id="rId9"/>
    <p:sldLayoutId id="2147491179" r:id="rId10"/>
    <p:sldLayoutId id="214749118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E42DAF19-C04D-4C2D-850B-AD66820C302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181" r:id="rId1"/>
    <p:sldLayoutId id="2147491182" r:id="rId2"/>
    <p:sldLayoutId id="2147491183" r:id="rId3"/>
    <p:sldLayoutId id="2147491184" r:id="rId4"/>
    <p:sldLayoutId id="2147491185" r:id="rId5"/>
    <p:sldLayoutId id="2147491186" r:id="rId6"/>
    <p:sldLayoutId id="2147491187" r:id="rId7"/>
    <p:sldLayoutId id="2147491188" r:id="rId8"/>
    <p:sldLayoutId id="2147491189" r:id="rId9"/>
    <p:sldLayoutId id="2147491190" r:id="rId10"/>
    <p:sldLayoutId id="214749119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5D4424C6-E5EF-4C48-9D41-8AD577FA7AD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192" r:id="rId1"/>
    <p:sldLayoutId id="2147491193" r:id="rId2"/>
    <p:sldLayoutId id="2147491194" r:id="rId3"/>
    <p:sldLayoutId id="2147491195" r:id="rId4"/>
    <p:sldLayoutId id="2147491196" r:id="rId5"/>
    <p:sldLayoutId id="2147491197" r:id="rId6"/>
    <p:sldLayoutId id="2147491198" r:id="rId7"/>
    <p:sldLayoutId id="2147491199" r:id="rId8"/>
    <p:sldLayoutId id="2147491200" r:id="rId9"/>
    <p:sldLayoutId id="2147491201" r:id="rId10"/>
    <p:sldLayoutId id="21474912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9F83C9A4-D8D5-40BB-A1AF-F131E19F9AB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203" r:id="rId1"/>
    <p:sldLayoutId id="2147491204" r:id="rId2"/>
    <p:sldLayoutId id="2147491205" r:id="rId3"/>
    <p:sldLayoutId id="2147491206" r:id="rId4"/>
    <p:sldLayoutId id="2147491207" r:id="rId5"/>
    <p:sldLayoutId id="2147491208" r:id="rId6"/>
    <p:sldLayoutId id="2147491209" r:id="rId7"/>
    <p:sldLayoutId id="2147491210" r:id="rId8"/>
    <p:sldLayoutId id="2147491211" r:id="rId9"/>
    <p:sldLayoutId id="2147491212" r:id="rId10"/>
    <p:sldLayoutId id="214749121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ツリーマップ図 が含まれている画像&#10;&#10;自動的に生成された説明">
            <a:extLst>
              <a:ext uri="{FF2B5EF4-FFF2-40B4-BE49-F238E27FC236}">
                <a16:creationId xmlns:a16="http://schemas.microsoft.com/office/drawing/2014/main" id="{3227A8C0-D885-4CF7-9644-AC9A701529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" t="28265" r="19530" b="21927"/>
          <a:stretch/>
        </p:blipFill>
        <p:spPr>
          <a:xfrm>
            <a:off x="1128713" y="2170183"/>
            <a:ext cx="7217929" cy="3487328"/>
          </a:xfrm>
          <a:prstGeom prst="rect">
            <a:avLst/>
          </a:prstGeom>
        </p:spPr>
      </p:pic>
      <p:sp>
        <p:nvSpPr>
          <p:cNvPr id="101379" name="テキスト ボックス 9">
            <a:extLst>
              <a:ext uri="{FF2B5EF4-FFF2-40B4-BE49-F238E27FC236}">
                <a16:creationId xmlns:a16="http://schemas.microsoft.com/office/drawing/2014/main" id="{2C292BEC-C397-4D48-B0A1-FA31CBAB6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0" name="テキスト ボックス 10">
            <a:extLst>
              <a:ext uri="{FF2B5EF4-FFF2-40B4-BE49-F238E27FC236}">
                <a16:creationId xmlns:a16="http://schemas.microsoft.com/office/drawing/2014/main" id="{E3876DAD-8D9A-4F52-8D29-705D597F8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6397923"/>
            <a:ext cx="8272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</a:rPr>
              <a:t>5</a:t>
            </a:r>
            <a:r>
              <a:rPr lang="ja-JP" altLang="en-US" sz="2400" dirty="0">
                <a:solidFill>
                  <a:srgbClr val="000000"/>
                </a:solidFill>
              </a:rPr>
              <a:t>件以上の利用者は、約</a:t>
            </a:r>
            <a:r>
              <a:rPr lang="en-US" altLang="ja-JP" sz="2400" dirty="0">
                <a:solidFill>
                  <a:srgbClr val="000000"/>
                </a:solidFill>
              </a:rPr>
              <a:t>10</a:t>
            </a:r>
            <a:r>
              <a:rPr lang="ja-JP" altLang="en-US" sz="2400" dirty="0">
                <a:solidFill>
                  <a:srgbClr val="000000"/>
                </a:solidFill>
              </a:rPr>
              <a:t>万人にも及んでいます。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  <p:sp>
        <p:nvSpPr>
          <p:cNvPr id="101381" name="テキスト ボックス 13">
            <a:extLst>
              <a:ext uri="{FF2B5EF4-FFF2-40B4-BE49-F238E27FC236}">
                <a16:creationId xmlns:a16="http://schemas.microsoft.com/office/drawing/2014/main" id="{8A2DF0B7-4E79-4BBC-8F4B-3F6B62FC5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41438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多重債務の現状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82" name="図 1" descr="画面の領域">
            <a:extLst>
              <a:ext uri="{FF2B5EF4-FFF2-40B4-BE49-F238E27FC236}">
                <a16:creationId xmlns:a16="http://schemas.microsoft.com/office/drawing/2014/main" id="{76F497E6-4D8F-48E1-AD2E-99D47D23C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3" name="テキスト ボックス 4">
            <a:extLst>
              <a:ext uri="{FF2B5EF4-FFF2-40B4-BE49-F238E27FC236}">
                <a16:creationId xmlns:a16="http://schemas.microsoft.com/office/drawing/2014/main" id="{F3FD7F19-3015-4CDF-9513-9D03180AE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49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1384" name="テキスト ボックス 36">
            <a:extLst>
              <a:ext uri="{FF2B5EF4-FFF2-40B4-BE49-F238E27FC236}">
                <a16:creationId xmlns:a16="http://schemas.microsoft.com/office/drawing/2014/main" id="{284EA2CA-9413-49CC-927A-675DFF3FD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0256" y="5599113"/>
            <a:ext cx="498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貸金業法対象情報 </a:t>
            </a:r>
            <a:br>
              <a:rPr lang="en-US" altLang="zh-TW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zh-TW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出典：株式会社日本信用情報機構（</a:t>
            </a:r>
            <a:r>
              <a:rPr lang="en-US" altLang="zh-TW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20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21</a:t>
            </a:r>
            <a:r>
              <a:rPr lang="zh-TW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年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7</a:t>
            </a:r>
            <a:r>
              <a:rPr lang="zh-TW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月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末</a:t>
            </a:r>
            <a:r>
              <a:rPr lang="zh-TW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現在） </a:t>
            </a:r>
            <a:endParaRPr lang="en-US" altLang="ja-JP" sz="9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5" name="テキスト ボックス 13">
            <a:extLst>
              <a:ext uri="{FF2B5EF4-FFF2-40B4-BE49-F238E27FC236}">
                <a16:creationId xmlns:a16="http://schemas.microsoft.com/office/drawing/2014/main" id="{723CF9D4-63A9-458D-AFE7-461FB0C80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692" y="2479675"/>
            <a:ext cx="2405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約</a:t>
            </a:r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8.8</a:t>
            </a:r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兆円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6" name="テキスト ボックス 13">
            <a:extLst>
              <a:ext uri="{FF2B5EF4-FFF2-40B4-BE49-F238E27FC236}">
                <a16:creationId xmlns:a16="http://schemas.microsoft.com/office/drawing/2014/main" id="{DD8F203E-F513-4628-95D0-C184985C6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692" y="3594100"/>
            <a:ext cx="2909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約</a:t>
            </a:r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1,016</a:t>
            </a:r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万人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7" name="テキスト ボックス 13">
            <a:extLst>
              <a:ext uri="{FF2B5EF4-FFF2-40B4-BE49-F238E27FC236}">
                <a16:creationId xmlns:a16="http://schemas.microsoft.com/office/drawing/2014/main" id="{DB51F72B-9EA2-450A-B43A-6E395FBE0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692" y="4484688"/>
            <a:ext cx="4044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約</a:t>
            </a:r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10</a:t>
            </a:r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万人</a:t>
            </a:r>
            <a:b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（平均借入残高</a:t>
            </a:r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268</a:t>
            </a: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万円）</a:t>
            </a:r>
            <a:endParaRPr lang="ja-JP" altLang="en-US" sz="1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00B71B8C-D261-4559-9CEA-7E88CE480F9D}"/>
</file>

<file path=customXml/itemProps2.xml><?xml version="1.0" encoding="utf-8"?>
<ds:datastoreItem xmlns:ds="http://schemas.openxmlformats.org/officeDocument/2006/customXml" ds:itemID="{9130C4B4-979F-461B-94B1-8D741CBD65F3}"/>
</file>

<file path=customXml/itemProps3.xml><?xml version="1.0" encoding="utf-8"?>
<ds:datastoreItem xmlns:ds="http://schemas.openxmlformats.org/officeDocument/2006/customXml" ds:itemID="{8294816C-AD2A-46F5-84D8-600C99A48634}"/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62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110</cp:revision>
  <cp:lastPrinted>2016-03-12T10:43:24Z</cp:lastPrinted>
  <dcterms:created xsi:type="dcterms:W3CDTF">2015-11-26T08:00:25Z</dcterms:created>
  <dcterms:modified xsi:type="dcterms:W3CDTF">2024-06-19T06:26:30Z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