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  <p:sldMasterId id="2147483673" r:id="rId5"/>
  </p:sldMasterIdLst>
  <p:sldIdLst>
    <p:sldId id="273" r:id="rId6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69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ustomXml" Target="../customXml/item1.xml"/><Relationship Id="rId5" Type="http://schemas.openxmlformats.org/officeDocument/2006/relationships/slideMaster" Target="slideMasters/slideMaster5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3435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506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4892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186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968C7DF8-EA16-442E-8703-E1A189011A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75CBD1BB-8BFA-4675-8E22-E94ED7AD0D3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953ED081-19C6-40B9-9D75-7453D6DC6C9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BD57D9C5-EB2A-4231-B9EF-A8FF25BA537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DB59ADA3-9055-4FE7-8218-7BC3C1C905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1">
            <a:extLst>
              <a:ext uri="{FF2B5EF4-FFF2-40B4-BE49-F238E27FC236}">
                <a16:creationId xmlns:a16="http://schemas.microsoft.com/office/drawing/2014/main" id="{4B67E851-7B8D-4C26-A10B-9941DE2AC0CA}"/>
              </a:ext>
            </a:extLst>
          </p:cNvPr>
          <p:cNvSpPr txBox="1"/>
          <p:nvPr/>
        </p:nvSpPr>
        <p:spPr>
          <a:xfrm>
            <a:off x="223838" y="20955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B469A4"/>
                </a:solidFill>
                <a:latin typeface="+mn-ea"/>
              </a:rPr>
              <a:t>総量規制ってなに？</a:t>
            </a:r>
          </a:p>
        </p:txBody>
      </p:sp>
      <p:sp>
        <p:nvSpPr>
          <p:cNvPr id="6147" name="テキスト ボックス 8">
            <a:extLst>
              <a:ext uri="{FF2B5EF4-FFF2-40B4-BE49-F238E27FC236}">
                <a16:creationId xmlns:a16="http://schemas.microsoft.com/office/drawing/2014/main" id="{FE5B7940-BA40-44DD-B562-ACF941582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609600"/>
            <a:ext cx="82946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1600"/>
              <a:t>　総量規制とは、返済能力を超える多額の借金を防ぐために、</a:t>
            </a:r>
            <a:r>
              <a:rPr lang="en-US" altLang="ja-JP" sz="1600"/>
              <a:t>2010</a:t>
            </a:r>
            <a:r>
              <a:rPr lang="ja-JP" altLang="en-US" sz="1600"/>
              <a:t>年に導入されたルールです。このルールにより、個人が利用する借入れは年収の</a:t>
            </a:r>
            <a:r>
              <a:rPr lang="en-US" altLang="ja-JP" sz="1600"/>
              <a:t>3</a:t>
            </a:r>
            <a:r>
              <a:rPr lang="ja-JP" altLang="en-US" sz="1600"/>
              <a:t>分の</a:t>
            </a:r>
            <a:r>
              <a:rPr lang="en-US" altLang="ja-JP" sz="1600"/>
              <a:t>1</a:t>
            </a:r>
            <a:r>
              <a:rPr lang="ja-JP" altLang="en-US" sz="1600"/>
              <a:t>に制限されました。ただし住宅ローンなど、規制の対象外のものもあります。</a:t>
            </a:r>
          </a:p>
        </p:txBody>
      </p:sp>
      <p:pic>
        <p:nvPicPr>
          <p:cNvPr id="6148" name="Picture 5" descr="C:\Users\fujiwara\Desktop\図13.jpg">
            <a:extLst>
              <a:ext uri="{FF2B5EF4-FFF2-40B4-BE49-F238E27FC236}">
                <a16:creationId xmlns:a16="http://schemas.microsoft.com/office/drawing/2014/main" id="{CAA33417-AC9D-4485-9AD9-91A3D2750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2800350"/>
            <a:ext cx="5867400" cy="351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第4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第5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A5F63DC9-3E94-4D72-9B02-474DF9AA9F9B}"/>
</file>

<file path=customXml/itemProps2.xml><?xml version="1.0" encoding="utf-8"?>
<ds:datastoreItem xmlns:ds="http://schemas.openxmlformats.org/officeDocument/2006/customXml" ds:itemID="{D93C62A0-6957-4438-9885-FB2F76656CF5}"/>
</file>

<file path=customXml/itemProps3.xml><?xml version="1.0" encoding="utf-8"?>
<ds:datastoreItem xmlns:ds="http://schemas.openxmlformats.org/officeDocument/2006/customXml" ds:itemID="{27FD41FA-31C4-49E2-8137-27B5DFED67C6}"/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65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第1章</vt:lpstr>
      <vt:lpstr>第2章</vt:lpstr>
      <vt:lpstr>第3章</vt:lpstr>
      <vt:lpstr>第4章</vt:lpstr>
      <vt:lpstr>第5章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51</cp:revision>
  <dcterms:created xsi:type="dcterms:W3CDTF">2016-03-12T01:57:31Z</dcterms:created>
  <dcterms:modified xsi:type="dcterms:W3CDTF">2024-06-19T08:15:37Z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