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4.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 id="2147483673" r:id="rId5"/>
  </p:sldMasterIdLst>
  <p:sldIdLst>
    <p:sldId id="273" r:id="rId6"/>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69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Master" Target="slideMasters/slideMaster3.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customXml" Target="../customXml/item1.xml"/><Relationship Id="rId5" Type="http://schemas.openxmlformats.org/officeDocument/2006/relationships/slideMaster" Target="slideMasters/slideMaster5.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550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783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3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86798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88CAE327-301B-4817-B246-391B2E2A04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E47A569F-1F2D-4556-80DF-05AC7392300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9EEEFA0F-BB07-42B6-87C6-35F29698EBF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図 6">
            <a:extLst>
              <a:ext uri="{FF2B5EF4-FFF2-40B4-BE49-F238E27FC236}">
                <a16:creationId xmlns:a16="http://schemas.microsoft.com/office/drawing/2014/main" id="{E69D9296-5CAF-47C6-A5E1-AF6B71F1EE2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図 6">
            <a:extLst>
              <a:ext uri="{FF2B5EF4-FFF2-40B4-BE49-F238E27FC236}">
                <a16:creationId xmlns:a16="http://schemas.microsoft.com/office/drawing/2014/main" id="{3CB2558E-0555-4A09-85AE-767AF102A92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1">
            <a:extLst>
              <a:ext uri="{FF2B5EF4-FFF2-40B4-BE49-F238E27FC236}">
                <a16:creationId xmlns:a16="http://schemas.microsoft.com/office/drawing/2014/main" id="{8896B8C4-71B3-46BB-B52E-4FC4DD76AA88}"/>
              </a:ext>
            </a:extLst>
          </p:cNvPr>
          <p:cNvSpPr txBox="1"/>
          <p:nvPr/>
        </p:nvSpPr>
        <p:spPr>
          <a:xfrm>
            <a:off x="223838" y="209550"/>
            <a:ext cx="698341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B469A4"/>
                </a:solidFill>
                <a:latin typeface="+mn-ea"/>
              </a:rPr>
              <a:t>ローンやクレジットの利用状況は記録されている</a:t>
            </a:r>
          </a:p>
        </p:txBody>
      </p:sp>
      <p:sp>
        <p:nvSpPr>
          <p:cNvPr id="6147" name="テキスト ボックス 8">
            <a:extLst>
              <a:ext uri="{FF2B5EF4-FFF2-40B4-BE49-F238E27FC236}">
                <a16:creationId xmlns:a16="http://schemas.microsoft.com/office/drawing/2014/main" id="{F02EB66A-6DD4-41F3-A370-F427D0CA1455}"/>
              </a:ext>
            </a:extLst>
          </p:cNvPr>
          <p:cNvSpPr txBox="1">
            <a:spLocks noChangeArrowheads="1"/>
          </p:cNvSpPr>
          <p:nvPr/>
        </p:nvSpPr>
        <p:spPr bwMode="auto">
          <a:xfrm>
            <a:off x="223838" y="609600"/>
            <a:ext cx="86201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a:t>　ローンやクレジットを利用する際、銀行やクレジット会社などは申込者の信用状況を調査します。「個人信用情報機関」には、自社だけではなく、他社の借入れ情報や返済が滞った履歴がないかも記録されています。多額の貸出を防いだり、利用者が多重債務に陥ったりしないように保護するためにも、なくてはならない仕組みなのです。</a:t>
            </a:r>
          </a:p>
        </p:txBody>
      </p:sp>
      <p:pic>
        <p:nvPicPr>
          <p:cNvPr id="6148" name="Picture 5" descr="C:\Users\fujiwara\Desktop\図14.jpg">
            <a:extLst>
              <a:ext uri="{FF2B5EF4-FFF2-40B4-BE49-F238E27FC236}">
                <a16:creationId xmlns:a16="http://schemas.microsoft.com/office/drawing/2014/main" id="{761C830B-DA07-4D7B-A1FB-A806729E2C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6838" y="2560638"/>
            <a:ext cx="5014912" cy="382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第4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第5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F76F6886-2B9A-49DA-9897-A43492EB3CA9}"/>
</file>

<file path=customXml/itemProps2.xml><?xml version="1.0" encoding="utf-8"?>
<ds:datastoreItem xmlns:ds="http://schemas.openxmlformats.org/officeDocument/2006/customXml" ds:itemID="{A4306423-00DD-436D-8636-A352034EA057}"/>
</file>

<file path=customXml/itemProps3.xml><?xml version="1.0" encoding="utf-8"?>
<ds:datastoreItem xmlns:ds="http://schemas.openxmlformats.org/officeDocument/2006/customXml" ds:itemID="{DEEE25FE-83DA-4B2D-B5E3-4BAED176CD12}"/>
</file>

<file path=docProps/app.xml><?xml version="1.0" encoding="utf-8"?>
<Properties xmlns="http://schemas.openxmlformats.org/officeDocument/2006/extended-properties" xmlns:vt="http://schemas.openxmlformats.org/officeDocument/2006/docPropsVTypes">
  <TotalTime>207</TotalTime>
  <Words>94</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5</vt:i4>
      </vt:variant>
      <vt:variant>
        <vt:lpstr>スライド タイトル</vt:lpstr>
      </vt:variant>
      <vt:variant>
        <vt:i4>1</vt:i4>
      </vt:variant>
    </vt:vector>
  </HeadingPairs>
  <TitlesOfParts>
    <vt:vector size="9" baseType="lpstr">
      <vt:lpstr>Arial</vt:lpstr>
      <vt:lpstr>Calibri</vt:lpstr>
      <vt:lpstr>Calibri Light</vt:lpstr>
      <vt:lpstr>第1章</vt:lpstr>
      <vt:lpstr>第2章</vt:lpstr>
      <vt:lpstr>第3章</vt:lpstr>
      <vt:lpstr>第4章</vt:lpstr>
      <vt:lpstr>第5章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50</cp:revision>
  <dcterms:created xsi:type="dcterms:W3CDTF">2016-03-12T01:57:31Z</dcterms:created>
  <dcterms:modified xsi:type="dcterms:W3CDTF">2024-06-19T08:15:08Z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