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theme/theme4.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theme/theme5.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4" r:id="rId2"/>
    <p:sldMasterId id="2147483666" r:id="rId3"/>
    <p:sldMasterId id="2147483669" r:id="rId4"/>
    <p:sldMasterId id="2147483673" r:id="rId5"/>
  </p:sldMasterIdLst>
  <p:sldIdLst>
    <p:sldId id="273" r:id="rId6"/>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37">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69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76" d="100"/>
          <a:sy n="76" d="100"/>
        </p:scale>
        <p:origin x="960" y="96"/>
      </p:cViewPr>
      <p:guideLst>
        <p:guide orient="horz" pos="2137"/>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Master" Target="slideMasters/slideMaster3.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customXml" Target="../customXml/item1.xml"/><Relationship Id="rId5" Type="http://schemas.openxmlformats.org/officeDocument/2006/relationships/slideMaster" Target="slideMasters/slideMaster5.xml"/><Relationship Id="rId1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0125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501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9729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524207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1.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2.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4.xml"/><Relationship Id="rId1" Type="http://schemas.openxmlformats.org/officeDocument/2006/relationships/slideLayout" Target="../slideLayouts/slideLayout3.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theme" Target="../theme/theme5.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図 6">
            <a:extLst>
              <a:ext uri="{FF2B5EF4-FFF2-40B4-BE49-F238E27FC236}">
                <a16:creationId xmlns:a16="http://schemas.microsoft.com/office/drawing/2014/main" id="{3684289D-0686-4E81-8C00-2C277B7C2A7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図 6">
            <a:extLst>
              <a:ext uri="{FF2B5EF4-FFF2-40B4-BE49-F238E27FC236}">
                <a16:creationId xmlns:a16="http://schemas.microsoft.com/office/drawing/2014/main" id="{A5E744EB-8A10-49A8-A640-2F4864080ABB}"/>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4" r:id="rId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図 6">
            <a:extLst>
              <a:ext uri="{FF2B5EF4-FFF2-40B4-BE49-F238E27FC236}">
                <a16:creationId xmlns:a16="http://schemas.microsoft.com/office/drawing/2014/main" id="{A03D4618-6E03-483D-BC05-B25D775CFA01}"/>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5" r:id="rId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図 6">
            <a:extLst>
              <a:ext uri="{FF2B5EF4-FFF2-40B4-BE49-F238E27FC236}">
                <a16:creationId xmlns:a16="http://schemas.microsoft.com/office/drawing/2014/main" id="{8EB43E94-CCB8-4D02-A1A2-BFB24CDE557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6" r:id="rId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図 6">
            <a:extLst>
              <a:ext uri="{FF2B5EF4-FFF2-40B4-BE49-F238E27FC236}">
                <a16:creationId xmlns:a16="http://schemas.microsoft.com/office/drawing/2014/main" id="{FD31BAFD-0E22-47E9-AA82-6BE0C2F255F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7" r:id="rId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11">
            <a:extLst>
              <a:ext uri="{FF2B5EF4-FFF2-40B4-BE49-F238E27FC236}">
                <a16:creationId xmlns:a16="http://schemas.microsoft.com/office/drawing/2014/main" id="{C45D8C14-C8E4-4688-8D00-D85636CB4DD1}"/>
              </a:ext>
            </a:extLst>
          </p:cNvPr>
          <p:cNvSpPr txBox="1"/>
          <p:nvPr/>
        </p:nvSpPr>
        <p:spPr>
          <a:xfrm>
            <a:off x="223838" y="209550"/>
            <a:ext cx="4348162" cy="400050"/>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2000" dirty="0">
                <a:solidFill>
                  <a:srgbClr val="B469A4"/>
                </a:solidFill>
                <a:latin typeface="+mn-ea"/>
              </a:rPr>
              <a:t>多重債務に陥るメカニズム</a:t>
            </a:r>
          </a:p>
        </p:txBody>
      </p:sp>
      <p:sp>
        <p:nvSpPr>
          <p:cNvPr id="6147" name="テキスト ボックス 8">
            <a:extLst>
              <a:ext uri="{FF2B5EF4-FFF2-40B4-BE49-F238E27FC236}">
                <a16:creationId xmlns:a16="http://schemas.microsoft.com/office/drawing/2014/main" id="{EAC91AE3-770A-4F17-ACE4-776562154252}"/>
              </a:ext>
            </a:extLst>
          </p:cNvPr>
          <p:cNvSpPr txBox="1">
            <a:spLocks noChangeArrowheads="1"/>
          </p:cNvSpPr>
          <p:nvPr/>
        </p:nvSpPr>
        <p:spPr bwMode="auto">
          <a:xfrm>
            <a:off x="223838" y="609600"/>
            <a:ext cx="75279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pPr>
            <a:r>
              <a:rPr lang="ja-JP" altLang="en-US" sz="1600"/>
              <a:t>　目の前の借金を返せず、ほかから借り入れた借金で返済する状態こそが多重債務に陥るメカニズムです。この状態になると、借金額はどんどん雪だるま式に増える一方となってしまいます。</a:t>
            </a:r>
          </a:p>
        </p:txBody>
      </p:sp>
      <p:pic>
        <p:nvPicPr>
          <p:cNvPr id="6148" name="Picture 5" descr="C:\Users\fujiwara\Desktop\図15.jpg">
            <a:extLst>
              <a:ext uri="{FF2B5EF4-FFF2-40B4-BE49-F238E27FC236}">
                <a16:creationId xmlns:a16="http://schemas.microsoft.com/office/drawing/2014/main" id="{8C5194CE-7557-4DCD-B609-635558DE4F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450" y="3032125"/>
            <a:ext cx="8369300" cy="276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第1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2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第3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第4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第5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A3F96E03010CB43A87E62425EE861C2" ma:contentTypeVersion="14" ma:contentTypeDescription="新しいドキュメントを作成します。" ma:contentTypeScope="" ma:versionID="a1b9892835793e5cd2f19a5561b0f3e2">
  <xsd:schema xmlns:xsd="http://www.w3.org/2001/XMLSchema" xmlns:xs="http://www.w3.org/2001/XMLSchema" xmlns:p="http://schemas.microsoft.com/office/2006/metadata/properties" xmlns:ns2="9a6454e5-418b-4844-a74d-e55630c4d592" xmlns:ns3="67e06d9b-ce42-4fa8-b284-302ef28cc775" targetNamespace="http://schemas.microsoft.com/office/2006/metadata/properties" ma:root="true" ma:fieldsID="cd7305b9d632c5acfc1d484554d7e205" ns2:_="" ns3:_="">
    <xsd:import namespace="9a6454e5-418b-4844-a74d-e55630c4d592"/>
    <xsd:import namespace="67e06d9b-ce42-4fa8-b284-302ef28cc77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6454e5-418b-4844-a74d-e55630c4d5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114ab214-fa64-4fae-99b8-b7f9cb5589d9"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06d9b-ce42-4fa8-b284-302ef28cc775"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TaxCatchAll" ma:index="20" nillable="true" ma:displayName="Taxonomy Catch All Column" ma:hidden="true" ma:list="{c339e06a-42e6-4b23-ba36-aeb9d287abc0}" ma:internalName="TaxCatchAll" ma:showField="CatchAllData" ma:web="67e06d9b-ce42-4fa8-b284-302ef28cc77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a6454e5-418b-4844-a74d-e55630c4d592">
      <Terms xmlns="http://schemas.microsoft.com/office/infopath/2007/PartnerControls"/>
    </lcf76f155ced4ddcb4097134ff3c332f>
    <TaxCatchAll xmlns="67e06d9b-ce42-4fa8-b284-302ef28cc775" xsi:nil="true"/>
  </documentManagement>
</p:properties>
</file>

<file path=customXml/itemProps1.xml><?xml version="1.0" encoding="utf-8"?>
<ds:datastoreItem xmlns:ds="http://schemas.openxmlformats.org/officeDocument/2006/customXml" ds:itemID="{1052D88B-48A3-4058-A2CC-24094755D0AB}"/>
</file>

<file path=customXml/itemProps2.xml><?xml version="1.0" encoding="utf-8"?>
<ds:datastoreItem xmlns:ds="http://schemas.openxmlformats.org/officeDocument/2006/customXml" ds:itemID="{42DEF9B1-91D3-4208-BFB3-EB60014ED82B}"/>
</file>

<file path=customXml/itemProps3.xml><?xml version="1.0" encoding="utf-8"?>
<ds:datastoreItem xmlns:ds="http://schemas.openxmlformats.org/officeDocument/2006/customXml" ds:itemID="{92C05A77-217C-4ADB-917F-0F5A8A4F5053}"/>
</file>

<file path=docProps/app.xml><?xml version="1.0" encoding="utf-8"?>
<Properties xmlns="http://schemas.openxmlformats.org/officeDocument/2006/extended-properties" xmlns:vt="http://schemas.openxmlformats.org/officeDocument/2006/docPropsVTypes">
  <TotalTime>206</TotalTime>
  <Words>51</Words>
  <Application>Microsoft Office PowerPoint</Application>
  <PresentationFormat>画面に合わせる (4:3)</PresentationFormat>
  <Paragraphs>2</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5</vt:i4>
      </vt:variant>
      <vt:variant>
        <vt:lpstr>スライド タイトル</vt:lpstr>
      </vt:variant>
      <vt:variant>
        <vt:i4>1</vt:i4>
      </vt:variant>
    </vt:vector>
  </HeadingPairs>
  <TitlesOfParts>
    <vt:vector size="9" baseType="lpstr">
      <vt:lpstr>Arial</vt:lpstr>
      <vt:lpstr>Calibri</vt:lpstr>
      <vt:lpstr>Calibri Light</vt:lpstr>
      <vt:lpstr>第1章</vt:lpstr>
      <vt:lpstr>第2章</vt:lpstr>
      <vt:lpstr>第3章</vt:lpstr>
      <vt:lpstr>第4章</vt:lpstr>
      <vt:lpstr>第5章</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高井洋介</dc:creator>
  <cp:lastModifiedBy>田中 優希</cp:lastModifiedBy>
  <cp:revision>49</cp:revision>
  <dcterms:created xsi:type="dcterms:W3CDTF">2016-03-12T01:57:31Z</dcterms:created>
  <dcterms:modified xsi:type="dcterms:W3CDTF">2024-06-19T08:13:39Z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0x010100FA3F96E03010CB43A87E62425EE861C2</vt:lpwstr>
  </property>
  <property fmtid="{D5CDD505-2E9C-101B-9397-08002B2CF9AE}" pid="3" name="MediaServiceImageTags">
    <vt:lpwstr/>
  </property>
</Properties>
</file>