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theme/theme4.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theme/theme5.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64" r:id="rId2"/>
    <p:sldMasterId id="2147483666" r:id="rId3"/>
    <p:sldMasterId id="2147483669" r:id="rId4"/>
    <p:sldMasterId id="2147483673" r:id="rId5"/>
  </p:sldMasterIdLst>
  <p:sldIdLst>
    <p:sldId id="273" r:id="rId6"/>
  </p:sldIdLst>
  <p:sldSz cx="9144000" cy="6858000" type="screen4x3"/>
  <p:notesSz cx="6858000" cy="9144000"/>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37">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69A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8" autoAdjust="0"/>
    <p:restoredTop sz="94660"/>
  </p:normalViewPr>
  <p:slideViewPr>
    <p:cSldViewPr snapToGrid="0">
      <p:cViewPr varScale="1">
        <p:scale>
          <a:sx n="76" d="100"/>
          <a:sy n="76" d="100"/>
        </p:scale>
        <p:origin x="960" y="96"/>
      </p:cViewPr>
      <p:guideLst>
        <p:guide orient="horz" pos="2137"/>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Master" Target="slideMasters/slideMaster3.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customXml" Target="../customXml/item1.xml"/><Relationship Id="rId5" Type="http://schemas.openxmlformats.org/officeDocument/2006/relationships/slideMaster" Target="slideMasters/slideMaster5.xml"/><Relationship Id="rId10"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0125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501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179729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524207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1.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3.xml"/><Relationship Id="rId1" Type="http://schemas.openxmlformats.org/officeDocument/2006/relationships/slideLayout" Target="../slideLayouts/slideLayout2.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theme" Target="../theme/theme4.xml"/><Relationship Id="rId1" Type="http://schemas.openxmlformats.org/officeDocument/2006/relationships/slideLayout" Target="../slideLayouts/slideLayout3.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theme" Target="../theme/theme5.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図 6">
            <a:extLst>
              <a:ext uri="{FF2B5EF4-FFF2-40B4-BE49-F238E27FC236}">
                <a16:creationId xmlns:a16="http://schemas.microsoft.com/office/drawing/2014/main" id="{3684289D-0686-4E81-8C00-2C277B7C2A7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図 6">
            <a:extLst>
              <a:ext uri="{FF2B5EF4-FFF2-40B4-BE49-F238E27FC236}">
                <a16:creationId xmlns:a16="http://schemas.microsoft.com/office/drawing/2014/main" id="{A5E744EB-8A10-49A8-A640-2F4864080ABB}"/>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4" r:id="rId1"/>
  </p:sldLayoutIdLst>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図 6">
            <a:extLst>
              <a:ext uri="{FF2B5EF4-FFF2-40B4-BE49-F238E27FC236}">
                <a16:creationId xmlns:a16="http://schemas.microsoft.com/office/drawing/2014/main" id="{A03D4618-6E03-483D-BC05-B25D775CFA01}"/>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5" r:id="rId1"/>
  </p:sldLayoutIdLst>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098" name="図 6">
            <a:extLst>
              <a:ext uri="{FF2B5EF4-FFF2-40B4-BE49-F238E27FC236}">
                <a16:creationId xmlns:a16="http://schemas.microsoft.com/office/drawing/2014/main" id="{8EB43E94-CCB8-4D02-A1A2-BFB24CDE5575}"/>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6" r:id="rId1"/>
  </p:sldLayoutIdLst>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122" name="図 6">
            <a:extLst>
              <a:ext uri="{FF2B5EF4-FFF2-40B4-BE49-F238E27FC236}">
                <a16:creationId xmlns:a16="http://schemas.microsoft.com/office/drawing/2014/main" id="{FD31BAFD-0E22-47E9-AA82-6BE0C2F255FC}"/>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7" r:id="rId1"/>
  </p:sldLayoutIdLst>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11">
            <a:extLst>
              <a:ext uri="{FF2B5EF4-FFF2-40B4-BE49-F238E27FC236}">
                <a16:creationId xmlns:a16="http://schemas.microsoft.com/office/drawing/2014/main" id="{C45D8C14-C8E4-4688-8D00-D85636CB4DD1}"/>
              </a:ext>
            </a:extLst>
          </p:cNvPr>
          <p:cNvSpPr txBox="1"/>
          <p:nvPr/>
        </p:nvSpPr>
        <p:spPr>
          <a:xfrm>
            <a:off x="223838" y="209550"/>
            <a:ext cx="4348162" cy="400050"/>
          </a:xfrm>
          <a:prstGeom prst="rect">
            <a:avLst/>
          </a:prstGeom>
          <a:noFill/>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ja-JP" altLang="en-US" sz="2000" dirty="0">
                <a:solidFill>
                  <a:srgbClr val="B469A4"/>
                </a:solidFill>
                <a:latin typeface="+mn-ea"/>
              </a:rPr>
              <a:t>多重債務に陥るメカニズム</a:t>
            </a:r>
          </a:p>
        </p:txBody>
      </p:sp>
      <p:sp>
        <p:nvSpPr>
          <p:cNvPr id="6147" name="テキスト ボックス 8">
            <a:extLst>
              <a:ext uri="{FF2B5EF4-FFF2-40B4-BE49-F238E27FC236}">
                <a16:creationId xmlns:a16="http://schemas.microsoft.com/office/drawing/2014/main" id="{EAC91AE3-770A-4F17-ACE4-776562154252}"/>
              </a:ext>
            </a:extLst>
          </p:cNvPr>
          <p:cNvSpPr txBox="1">
            <a:spLocks noChangeArrowheads="1"/>
          </p:cNvSpPr>
          <p:nvPr/>
        </p:nvSpPr>
        <p:spPr bwMode="auto">
          <a:xfrm>
            <a:off x="223838" y="609600"/>
            <a:ext cx="75279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pPr>
            <a:r>
              <a:rPr lang="ja-JP" altLang="en-US" sz="1600"/>
              <a:t>　目の前の借金を返せず、ほかから借り入れた借金で返済する状態こそが多重債務に陥るメカニズムです。この状態になると、借金額はどんどん雪だるま式に増える一方となってしまいます。</a:t>
            </a:r>
          </a:p>
        </p:txBody>
      </p:sp>
      <p:pic>
        <p:nvPicPr>
          <p:cNvPr id="6148" name="Picture 5" descr="C:\Users\fujiwara\Desktop\図15.jpg">
            <a:extLst>
              <a:ext uri="{FF2B5EF4-FFF2-40B4-BE49-F238E27FC236}">
                <a16:creationId xmlns:a16="http://schemas.microsoft.com/office/drawing/2014/main" id="{8C5194CE-7557-4DCD-B609-635558DE4F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5450" y="3032125"/>
            <a:ext cx="8369300" cy="276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第1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第2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第3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第4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第5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FA3F96E03010CB43A87E62425EE861C2" ma:contentTypeVersion="14" ma:contentTypeDescription="新しいドキュメントを作成します。" ma:contentTypeScope="" ma:versionID="a1b9892835793e5cd2f19a5561b0f3e2">
  <xsd:schema xmlns:xsd="http://www.w3.org/2001/XMLSchema" xmlns:xs="http://www.w3.org/2001/XMLSchema" xmlns:p="http://schemas.microsoft.com/office/2006/metadata/properties" xmlns:ns2="9a6454e5-418b-4844-a74d-e55630c4d592" xmlns:ns3="67e06d9b-ce42-4fa8-b284-302ef28cc775" targetNamespace="http://schemas.microsoft.com/office/2006/metadata/properties" ma:root="true" ma:fieldsID="cd7305b9d632c5acfc1d484554d7e205" ns2:_="" ns3:_="">
    <xsd:import namespace="9a6454e5-418b-4844-a74d-e55630c4d592"/>
    <xsd:import namespace="67e06d9b-ce42-4fa8-b284-302ef28cc77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6454e5-418b-4844-a74d-e55630c4d5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画像タグ" ma:readOnly="false" ma:fieldId="{5cf76f15-5ced-4ddc-b409-7134ff3c332f}" ma:taxonomyMulti="true" ma:sspId="114ab214-fa64-4fae-99b8-b7f9cb5589d9"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e06d9b-ce42-4fa8-b284-302ef28cc775"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TaxCatchAll" ma:index="20" nillable="true" ma:displayName="Taxonomy Catch All Column" ma:hidden="true" ma:list="{c339e06a-42e6-4b23-ba36-aeb9d287abc0}" ma:internalName="TaxCatchAll" ma:showField="CatchAllData" ma:web="67e06d9b-ce42-4fa8-b284-302ef28cc77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a6454e5-418b-4844-a74d-e55630c4d592">
      <Terms xmlns="http://schemas.microsoft.com/office/infopath/2007/PartnerControls"/>
    </lcf76f155ced4ddcb4097134ff3c332f>
    <TaxCatchAll xmlns="67e06d9b-ce42-4fa8-b284-302ef28cc775" xsi:nil="true"/>
  </documentManagement>
</p:properties>
</file>

<file path=customXml/itemProps1.xml><?xml version="1.0" encoding="utf-8"?>
<ds:datastoreItem xmlns:ds="http://schemas.openxmlformats.org/officeDocument/2006/customXml" ds:itemID="{1052D88B-48A3-4058-A2CC-24094755D0AB}"/>
</file>

<file path=customXml/itemProps2.xml><?xml version="1.0" encoding="utf-8"?>
<ds:datastoreItem xmlns:ds="http://schemas.openxmlformats.org/officeDocument/2006/customXml" ds:itemID="{42DEF9B1-91D3-4208-BFB3-EB60014ED82B}"/>
</file>

<file path=customXml/itemProps3.xml><?xml version="1.0" encoding="utf-8"?>
<ds:datastoreItem xmlns:ds="http://schemas.openxmlformats.org/officeDocument/2006/customXml" ds:itemID="{92C05A77-217C-4ADB-917F-0F5A8A4F5053}"/>
</file>

<file path=docProps/app.xml><?xml version="1.0" encoding="utf-8"?>
<Properties xmlns="http://schemas.openxmlformats.org/officeDocument/2006/extended-properties" xmlns:vt="http://schemas.openxmlformats.org/officeDocument/2006/docPropsVTypes">
  <TotalTime>206</TotalTime>
  <Words>51</Words>
  <Application>Microsoft Office PowerPoint</Application>
  <PresentationFormat>画面に合わせる (4:3)</PresentationFormat>
  <Paragraphs>2</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5</vt:i4>
      </vt:variant>
      <vt:variant>
        <vt:lpstr>スライド タイトル</vt:lpstr>
      </vt:variant>
      <vt:variant>
        <vt:i4>1</vt:i4>
      </vt:variant>
    </vt:vector>
  </HeadingPairs>
  <TitlesOfParts>
    <vt:vector size="9" baseType="lpstr">
      <vt:lpstr>Arial</vt:lpstr>
      <vt:lpstr>Calibri</vt:lpstr>
      <vt:lpstr>Calibri Light</vt:lpstr>
      <vt:lpstr>第1章</vt:lpstr>
      <vt:lpstr>第2章</vt:lpstr>
      <vt:lpstr>第3章</vt:lpstr>
      <vt:lpstr>第4章</vt:lpstr>
      <vt:lpstr>第5章</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高井洋介</dc:creator>
  <cp:lastModifiedBy>田中 優希</cp:lastModifiedBy>
  <cp:revision>49</cp:revision>
  <dcterms:created xsi:type="dcterms:W3CDTF">2016-03-12T01:57:31Z</dcterms:created>
  <dcterms:modified xsi:type="dcterms:W3CDTF">2024-06-19T08:13:39Z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0x010100FA3F96E03010CB43A87E62425EE861C2</vt:lpwstr>
  </property>
  <property fmtid="{D5CDD505-2E9C-101B-9397-08002B2CF9AE}" pid="3" name="MediaServiceImageTags">
    <vt:lpwstr/>
  </property>
</Properties>
</file>