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</p:sldMasterIdLst>
  <p:sldIdLst>
    <p:sldId id="260" r:id="rId3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8" autoAdjust="0"/>
    <p:restoredTop sz="94660"/>
  </p:normalViewPr>
  <p:slideViewPr>
    <p:cSldViewPr snapToGrid="0">
      <p:cViewPr varScale="1">
        <p:scale>
          <a:sx n="76" d="100"/>
          <a:sy n="76" d="100"/>
        </p:scale>
        <p:origin x="96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0888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E5B62F68-EFAF-462B-B730-1F123DFD94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64B1EF4F-3609-42C4-8DFE-A9A60CAF6F4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" descr="C:\Users\fujiwara\Desktop\図17.jpg">
            <a:extLst>
              <a:ext uri="{FF2B5EF4-FFF2-40B4-BE49-F238E27FC236}">
                <a16:creationId xmlns:a16="http://schemas.microsoft.com/office/drawing/2014/main" id="{441EF246-1220-4F9B-AB79-BE1B9679D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155700"/>
            <a:ext cx="8686800" cy="4630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第1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5章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E7F7CC5C-8C33-412A-8A9C-69FF8B6A2B8B}"/>
</file>

<file path=customXml/itemProps2.xml><?xml version="1.0" encoding="utf-8"?>
<ds:datastoreItem xmlns:ds="http://schemas.openxmlformats.org/officeDocument/2006/customXml" ds:itemID="{97319126-DA1E-40F8-B08E-EE91676E5791}"/>
</file>

<file path=customXml/itemProps3.xml><?xml version="1.0" encoding="utf-8"?>
<ds:datastoreItem xmlns:ds="http://schemas.openxmlformats.org/officeDocument/2006/customXml" ds:itemID="{39A84FC9-5731-4CD8-AA73-B12445FE18BE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第1章</vt:lpstr>
      <vt:lpstr>第5章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高井洋介</dc:creator>
  <cp:lastModifiedBy>田中 優希</cp:lastModifiedBy>
  <cp:revision>13</cp:revision>
  <dcterms:created xsi:type="dcterms:W3CDTF">2016-03-12T01:57:31Z</dcterms:created>
  <dcterms:modified xsi:type="dcterms:W3CDTF">2024-06-19T08:12:33Z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