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60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88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E5B62F68-EFAF-462B-B730-1F123DFD9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4B1EF4F-3609-42C4-8DFE-A9A60CAF6F4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fujiwara\Desktop\図17.jpg">
            <a:extLst>
              <a:ext uri="{FF2B5EF4-FFF2-40B4-BE49-F238E27FC236}">
                <a16:creationId xmlns:a16="http://schemas.microsoft.com/office/drawing/2014/main" id="{441EF246-1220-4F9B-AB79-BE1B9679D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5700"/>
            <a:ext cx="8686800" cy="463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7F7CC5C-8C33-412A-8A9C-69FF8B6A2B8B}"/>
</file>

<file path=customXml/itemProps2.xml><?xml version="1.0" encoding="utf-8"?>
<ds:datastoreItem xmlns:ds="http://schemas.openxmlformats.org/officeDocument/2006/customXml" ds:itemID="{97319126-DA1E-40F8-B08E-EE91676E5791}"/>
</file>

<file path=customXml/itemProps3.xml><?xml version="1.0" encoding="utf-8"?>
<ds:datastoreItem xmlns:ds="http://schemas.openxmlformats.org/officeDocument/2006/customXml" ds:itemID="{39A84FC9-5731-4CD8-AA73-B12445FE18BE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2024-06-19T08:12:33Z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