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  <p:sldMasterId id="2147483673" r:id="rId5"/>
  </p:sldMasterIdLst>
  <p:sldIdLst>
    <p:sldId id="274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69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77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85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1213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3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E679C1DE-F1C6-4B21-844F-FC5AF6C34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554E116D-5A44-4B00-9C06-44BEC3AA11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4DF03421-A037-4C88-AE75-C2C5C37B54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2F7D89E1-3FC3-4257-94B6-66E72A2FF8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05510014-7E9E-418D-8227-1BC1E0DAC7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63345F62-417E-4CCE-9383-DC227EBB93DB}"/>
              </a:ext>
            </a:extLst>
          </p:cNvPr>
          <p:cNvSpPr txBox="1"/>
          <p:nvPr/>
        </p:nvSpPr>
        <p:spPr>
          <a:xfrm>
            <a:off x="223838" y="2095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B469A4"/>
                </a:solidFill>
                <a:latin typeface="+mn-ea"/>
              </a:rPr>
              <a:t>自己破産とは？</a:t>
            </a:r>
          </a:p>
        </p:txBody>
      </p:sp>
      <p:sp>
        <p:nvSpPr>
          <p:cNvPr id="6147" name="テキスト ボックス 8">
            <a:extLst>
              <a:ext uri="{FF2B5EF4-FFF2-40B4-BE49-F238E27FC236}">
                <a16:creationId xmlns:a16="http://schemas.microsoft.com/office/drawing/2014/main" id="{FA0C3861-E195-4D84-8551-2FC3AEE3B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609600"/>
            <a:ext cx="8559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/>
              <a:t>　支払い不能になる可能性の高い人が、裁判所に対して、「破産手続き開始の決定」を下してもらえるように申請する方法です。自己破産の決定がなされた後、免責の手続きが認められれば、借金の返済を免れます。ただし、自宅のように換金性のある財産は手放さなければなりません。</a:t>
            </a:r>
          </a:p>
        </p:txBody>
      </p:sp>
      <p:pic>
        <p:nvPicPr>
          <p:cNvPr id="6148" name="Picture 5" descr="C:\Users\fujiwara\Desktop\図3.jpg">
            <a:extLst>
              <a:ext uri="{FF2B5EF4-FFF2-40B4-BE49-F238E27FC236}">
                <a16:creationId xmlns:a16="http://schemas.microsoft.com/office/drawing/2014/main" id="{A0EBD587-4BE9-4183-BAE3-20EC02305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2165350"/>
            <a:ext cx="3867150" cy="386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第5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4FE89A00-FF2F-425E-8798-848E915C7290}"/>
</file>

<file path=customXml/itemProps2.xml><?xml version="1.0" encoding="utf-8"?>
<ds:datastoreItem xmlns:ds="http://schemas.openxmlformats.org/officeDocument/2006/customXml" ds:itemID="{C17770A8-4618-4786-A1C0-967168572C9B}"/>
</file>

<file path=customXml/itemProps3.xml><?xml version="1.0" encoding="utf-8"?>
<ds:datastoreItem xmlns:ds="http://schemas.openxmlformats.org/officeDocument/2006/customXml" ds:itemID="{180AECA4-3715-4739-86A2-0FB0C8294B99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71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第5章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56</cp:revision>
  <dcterms:created xsi:type="dcterms:W3CDTF">2016-03-12T01:57:31Z</dcterms:created>
  <dcterms:modified xsi:type="dcterms:W3CDTF">2024-06-19T08:18:33Z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