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4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36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78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979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25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ED1EAFBC-768B-4E78-B95C-594C160D5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5D5FC150-4B08-4D60-BA18-DA5FD4A5DE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BC387BC-DF6C-4AE0-B66B-F180CC503E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BFBCC86B-99E6-4FC6-92BA-E87C114EA5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BB31CACA-7F2A-4DEA-BE03-E55F2734CF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533CFE6F-B8DE-4679-9569-3797DEBA9683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4"/>
                </a:solidFill>
                <a:latin typeface="+mn-ea"/>
              </a:rPr>
              <a:t>万が一、返済が難しくなってしまったら</a:t>
            </a:r>
          </a:p>
        </p:txBody>
      </p:sp>
      <p:pic>
        <p:nvPicPr>
          <p:cNvPr id="6147" name="Picture 4" descr="C:\Users\fujiwara\Desktop\図4.jpg">
            <a:extLst>
              <a:ext uri="{FF2B5EF4-FFF2-40B4-BE49-F238E27FC236}">
                <a16:creationId xmlns:a16="http://schemas.microsoft.com/office/drawing/2014/main" id="{9AD0EEB4-C2EF-443B-B92E-D2FB88BE3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3" y="760413"/>
            <a:ext cx="6461125" cy="560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659EA4D-6EC7-4348-A914-8BFBC8FCA13C}"/>
</file>

<file path=customXml/itemProps2.xml><?xml version="1.0" encoding="utf-8"?>
<ds:datastoreItem xmlns:ds="http://schemas.openxmlformats.org/officeDocument/2006/customXml" ds:itemID="{ABB99FF9-72A8-45E6-A6F6-F44D79EB9A56}"/>
</file>

<file path=customXml/itemProps3.xml><?xml version="1.0" encoding="utf-8"?>
<ds:datastoreItem xmlns:ds="http://schemas.openxmlformats.org/officeDocument/2006/customXml" ds:itemID="{0855DBC3-E1CA-45D1-BC2A-ABFB0CFCA9F0}"/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56</cp:revision>
  <dcterms:created xsi:type="dcterms:W3CDTF">2016-03-12T01:57:31Z</dcterms:created>
  <dcterms:modified xsi:type="dcterms:W3CDTF">2024-06-19T08:18:11Z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