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  <p:sldMasterId id="2147483673" r:id="rId5"/>
  </p:sldMasterIdLst>
  <p:sldIdLst>
    <p:sldId id="274" r:id="rId6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69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customXml" Target="../customXml/item1.xml"/><Relationship Id="rId5" Type="http://schemas.openxmlformats.org/officeDocument/2006/relationships/slideMaster" Target="slideMasters/slideMaster5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936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478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979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1258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ED1EAFBC-768B-4E78-B95C-594C160D5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5D5FC150-4B08-4D60-BA18-DA5FD4A5DE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2BC387BC-DF6C-4AE0-B66B-F180CC503E1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BFBCC86B-99E6-4FC6-92BA-E87C114EA5A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6">
            <a:extLst>
              <a:ext uri="{FF2B5EF4-FFF2-40B4-BE49-F238E27FC236}">
                <a16:creationId xmlns:a16="http://schemas.microsoft.com/office/drawing/2014/main" id="{BB31CACA-7F2A-4DEA-BE03-E55F2734CF0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1">
            <a:extLst>
              <a:ext uri="{FF2B5EF4-FFF2-40B4-BE49-F238E27FC236}">
                <a16:creationId xmlns:a16="http://schemas.microsoft.com/office/drawing/2014/main" id="{533CFE6F-B8DE-4679-9569-3797DEBA9683}"/>
              </a:ext>
            </a:extLst>
          </p:cNvPr>
          <p:cNvSpPr txBox="1"/>
          <p:nvPr/>
        </p:nvSpPr>
        <p:spPr>
          <a:xfrm>
            <a:off x="223838" y="209550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B469A4"/>
                </a:solidFill>
                <a:latin typeface="+mn-ea"/>
              </a:rPr>
              <a:t>万が一、返済が難しくなってしまったら</a:t>
            </a:r>
          </a:p>
        </p:txBody>
      </p:sp>
      <p:pic>
        <p:nvPicPr>
          <p:cNvPr id="6147" name="Picture 4" descr="C:\Users\fujiwara\Desktop\図4.jpg">
            <a:extLst>
              <a:ext uri="{FF2B5EF4-FFF2-40B4-BE49-F238E27FC236}">
                <a16:creationId xmlns:a16="http://schemas.microsoft.com/office/drawing/2014/main" id="{9AD0EEB4-C2EF-443B-B92E-D2FB88BE33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813" y="760413"/>
            <a:ext cx="6461125" cy="560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第4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第5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E659EA4D-6EC7-4348-A914-8BFBC8FCA13C}"/>
</file>

<file path=customXml/itemProps2.xml><?xml version="1.0" encoding="utf-8"?>
<ds:datastoreItem xmlns:ds="http://schemas.openxmlformats.org/officeDocument/2006/customXml" ds:itemID="{ABB99FF9-72A8-45E6-A6F6-F44D79EB9A56}"/>
</file>

<file path=customXml/itemProps3.xml><?xml version="1.0" encoding="utf-8"?>
<ds:datastoreItem xmlns:ds="http://schemas.openxmlformats.org/officeDocument/2006/customXml" ds:itemID="{0855DBC3-E1CA-45D1-BC2A-ABFB0CFCA9F0}"/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7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第1章</vt:lpstr>
      <vt:lpstr>第2章</vt:lpstr>
      <vt:lpstr>第3章</vt:lpstr>
      <vt:lpstr>第4章</vt:lpstr>
      <vt:lpstr>第5章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56</cp:revision>
  <dcterms:created xsi:type="dcterms:W3CDTF">2016-03-12T01:57:31Z</dcterms:created>
  <dcterms:modified xsi:type="dcterms:W3CDTF">2024-06-19T08:18:11Z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