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4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37"/>
        <p:guide pos="2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89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6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78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1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C083D397-56BC-4DAF-B706-70078C6CAD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343BB372-CA92-4E1E-9A51-CC01DB02F4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7E2A1515-AC70-4FAC-B32A-6769708245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CC173DC0-BE27-4118-8B0C-4E0D23C90E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FA323017-33AD-4F90-B276-A12EB2DCD2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6EFE1B4D-951E-4183-B12B-0013B3A3F8FB}"/>
              </a:ext>
            </a:extLst>
          </p:cNvPr>
          <p:cNvSpPr txBox="1"/>
          <p:nvPr/>
        </p:nvSpPr>
        <p:spPr>
          <a:xfrm>
            <a:off x="223838" y="3905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4"/>
                </a:solidFill>
                <a:latin typeface="+mn-ea"/>
              </a:rPr>
              <a:t>困ったときは相談しよう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C4607331-7B06-41E1-8AA5-D4242CB84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790575"/>
            <a:ext cx="839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困ったときや、対応に悩んでいるときは、各機関の相談窓口にお問い合わせください。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9CE5C2A-4DDC-43E5-B0F8-11D23A8961E8}"/>
              </a:ext>
            </a:extLst>
          </p:cNvPr>
          <p:cNvSpPr/>
          <p:nvPr/>
        </p:nvSpPr>
        <p:spPr>
          <a:xfrm>
            <a:off x="223838" y="1866900"/>
            <a:ext cx="2871787" cy="396875"/>
          </a:xfrm>
          <a:prstGeom prst="rect">
            <a:avLst/>
          </a:prstGeom>
          <a:solidFill>
            <a:srgbClr val="B469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49" name="テキスト ボックス 8">
            <a:extLst>
              <a:ext uri="{FF2B5EF4-FFF2-40B4-BE49-F238E27FC236}">
                <a16:creationId xmlns:a16="http://schemas.microsoft.com/office/drawing/2014/main" id="{D44DE1B7-8CC8-466C-B942-909E51D34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857375"/>
            <a:ext cx="2871787" cy="37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ja-JP" altLang="en-US" sz="1400" dirty="0">
                <a:solidFill>
                  <a:schemeClr val="bg1"/>
                </a:solidFill>
              </a:rPr>
              <a:t>金融サービスについての相談</a:t>
            </a:r>
          </a:p>
        </p:txBody>
      </p:sp>
      <p:sp>
        <p:nvSpPr>
          <p:cNvPr id="6150" name="テキスト ボックス 8">
            <a:extLst>
              <a:ext uri="{FF2B5EF4-FFF2-40B4-BE49-F238E27FC236}">
                <a16:creationId xmlns:a16="http://schemas.microsoft.com/office/drawing/2014/main" id="{AC5EA017-9232-4B30-8F0E-FE0C04AD2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2238375"/>
            <a:ext cx="3558721" cy="41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 dirty="0"/>
              <a:t>金融庁　金融サービス利用者相談室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B1C137-A5A5-4563-8FB0-1578AE7BBCC3}"/>
              </a:ext>
            </a:extLst>
          </p:cNvPr>
          <p:cNvSpPr/>
          <p:nvPr/>
        </p:nvSpPr>
        <p:spPr>
          <a:xfrm>
            <a:off x="236538" y="2728913"/>
            <a:ext cx="542925" cy="906462"/>
          </a:xfrm>
          <a:prstGeom prst="rect">
            <a:avLst/>
          </a:prstGeom>
          <a:noFill/>
          <a:ln>
            <a:solidFill>
              <a:srgbClr val="B469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52" name="テキスト ボックス 8">
            <a:extLst>
              <a:ext uri="{FF2B5EF4-FFF2-40B4-BE49-F238E27FC236}">
                <a16:creationId xmlns:a16="http://schemas.microsoft.com/office/drawing/2014/main" id="{E734EBF0-1FE7-49AA-9BAB-BA169C2F9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8" y="2960688"/>
            <a:ext cx="54292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ja-JP" sz="1600">
                <a:solidFill>
                  <a:srgbClr val="B469A4"/>
                </a:solidFill>
              </a:rPr>
              <a:t>TEL</a:t>
            </a:r>
            <a:endParaRPr lang="ja-JP" altLang="en-US" sz="1600">
              <a:solidFill>
                <a:srgbClr val="B469A4"/>
              </a:solidFill>
            </a:endParaRPr>
          </a:p>
        </p:txBody>
      </p:sp>
      <p:sp>
        <p:nvSpPr>
          <p:cNvPr id="6153" name="テキスト ボックス 8">
            <a:extLst>
              <a:ext uri="{FF2B5EF4-FFF2-40B4-BE49-F238E27FC236}">
                <a16:creationId xmlns:a16="http://schemas.microsoft.com/office/drawing/2014/main" id="{00E57ACF-0D29-414E-BB3A-80DE4727F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2711450"/>
            <a:ext cx="3721100" cy="88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 dirty="0"/>
              <a:t>0570-016811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ja-JP" dirty="0"/>
              <a:t>03-5251-6811</a:t>
            </a:r>
            <a:endParaRPr lang="ja-JP" altLang="en-US" sz="1600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C62BCEB-49C5-4991-AA97-8AD71ECBA750}"/>
              </a:ext>
            </a:extLst>
          </p:cNvPr>
          <p:cNvSpPr/>
          <p:nvPr/>
        </p:nvSpPr>
        <p:spPr>
          <a:xfrm>
            <a:off x="4545013" y="1866900"/>
            <a:ext cx="2871787" cy="396875"/>
          </a:xfrm>
          <a:prstGeom prst="rect">
            <a:avLst/>
          </a:prstGeom>
          <a:solidFill>
            <a:srgbClr val="B469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55" name="テキスト ボックス 8">
            <a:extLst>
              <a:ext uri="{FF2B5EF4-FFF2-40B4-BE49-F238E27FC236}">
                <a16:creationId xmlns:a16="http://schemas.microsoft.com/office/drawing/2014/main" id="{CF22BBEB-59C6-4A6C-BD83-A35416D93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013" y="1852613"/>
            <a:ext cx="28717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ja-JP" altLang="en-US" sz="1400">
                <a:solidFill>
                  <a:schemeClr val="bg1"/>
                </a:solidFill>
              </a:rPr>
              <a:t>消費者被害についての相談</a:t>
            </a:r>
          </a:p>
        </p:txBody>
      </p:sp>
      <p:sp>
        <p:nvSpPr>
          <p:cNvPr id="6156" name="テキスト ボックス 8">
            <a:extLst>
              <a:ext uri="{FF2B5EF4-FFF2-40B4-BE49-F238E27FC236}">
                <a16:creationId xmlns:a16="http://schemas.microsoft.com/office/drawing/2014/main" id="{2ABEBA23-D7C6-4C0B-BA5F-370227617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247900"/>
            <a:ext cx="4348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消費者ホットライン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C315D18-68AA-4E58-84BC-3124EB75E298}"/>
              </a:ext>
            </a:extLst>
          </p:cNvPr>
          <p:cNvSpPr/>
          <p:nvPr/>
        </p:nvSpPr>
        <p:spPr>
          <a:xfrm>
            <a:off x="4545013" y="2728913"/>
            <a:ext cx="542925" cy="906462"/>
          </a:xfrm>
          <a:prstGeom prst="rect">
            <a:avLst/>
          </a:prstGeom>
          <a:noFill/>
          <a:ln>
            <a:solidFill>
              <a:srgbClr val="B469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58" name="テキスト ボックス 8">
            <a:extLst>
              <a:ext uri="{FF2B5EF4-FFF2-40B4-BE49-F238E27FC236}">
                <a16:creationId xmlns:a16="http://schemas.microsoft.com/office/drawing/2014/main" id="{1CBDAC5B-AA6D-4168-8377-60CF55E80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013" y="2960688"/>
            <a:ext cx="54292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ja-JP" sz="1600">
                <a:solidFill>
                  <a:srgbClr val="B469A4"/>
                </a:solidFill>
              </a:rPr>
              <a:t>TEL</a:t>
            </a:r>
            <a:endParaRPr lang="ja-JP" altLang="en-US" sz="1600">
              <a:solidFill>
                <a:srgbClr val="B469A4"/>
              </a:solidFill>
            </a:endParaRPr>
          </a:p>
        </p:txBody>
      </p:sp>
      <p:sp>
        <p:nvSpPr>
          <p:cNvPr id="6159" name="テキスト ボックス 8">
            <a:extLst>
              <a:ext uri="{FF2B5EF4-FFF2-40B4-BE49-F238E27FC236}">
                <a16:creationId xmlns:a16="http://schemas.microsoft.com/office/drawing/2014/main" id="{89212E8D-DFF3-4378-9BAF-EECA3D78B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8" y="2951163"/>
            <a:ext cx="3721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/>
              <a:t>188</a:t>
            </a:r>
            <a:r>
              <a:rPr lang="ja-JP" altLang="en-US" sz="1600"/>
              <a:t>（消費生活相談窓口の御案内）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A2EDEDC-58B9-4F83-9E5C-0C75737636EC}"/>
              </a:ext>
            </a:extLst>
          </p:cNvPr>
          <p:cNvSpPr/>
          <p:nvPr/>
        </p:nvSpPr>
        <p:spPr>
          <a:xfrm>
            <a:off x="223838" y="4035425"/>
            <a:ext cx="2871787" cy="395288"/>
          </a:xfrm>
          <a:prstGeom prst="rect">
            <a:avLst/>
          </a:prstGeom>
          <a:solidFill>
            <a:srgbClr val="B469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61" name="テキスト ボックス 8">
            <a:extLst>
              <a:ext uri="{FF2B5EF4-FFF2-40B4-BE49-F238E27FC236}">
                <a16:creationId xmlns:a16="http://schemas.microsoft.com/office/drawing/2014/main" id="{3ED8A8D0-E2B6-4838-8EDA-3B98CA793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4027488"/>
            <a:ext cx="28717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ja-JP" altLang="en-US" sz="1400">
                <a:solidFill>
                  <a:schemeClr val="bg1"/>
                </a:solidFill>
              </a:rPr>
              <a:t>法律についての相談</a:t>
            </a:r>
          </a:p>
        </p:txBody>
      </p:sp>
      <p:sp>
        <p:nvSpPr>
          <p:cNvPr id="6162" name="テキスト ボックス 8">
            <a:extLst>
              <a:ext uri="{FF2B5EF4-FFF2-40B4-BE49-F238E27FC236}">
                <a16:creationId xmlns:a16="http://schemas.microsoft.com/office/drawing/2014/main" id="{83B8694F-EE19-43D8-A9C9-25686F298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" y="4418013"/>
            <a:ext cx="43481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TW" altLang="en-US" sz="1600"/>
              <a:t>法</a:t>
            </a:r>
            <a:r>
              <a:rPr lang="ja-JP" altLang="en-US" sz="1600"/>
              <a:t>テラス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DD2CE8A8-321C-4A80-AA2E-6881FD8C9240}"/>
              </a:ext>
            </a:extLst>
          </p:cNvPr>
          <p:cNvSpPr/>
          <p:nvPr/>
        </p:nvSpPr>
        <p:spPr>
          <a:xfrm>
            <a:off x="223838" y="4897438"/>
            <a:ext cx="542925" cy="904875"/>
          </a:xfrm>
          <a:prstGeom prst="rect">
            <a:avLst/>
          </a:prstGeom>
          <a:noFill/>
          <a:ln>
            <a:solidFill>
              <a:srgbClr val="B469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64" name="テキスト ボックス 8">
            <a:extLst>
              <a:ext uri="{FF2B5EF4-FFF2-40B4-BE49-F238E27FC236}">
                <a16:creationId xmlns:a16="http://schemas.microsoft.com/office/drawing/2014/main" id="{0CCBC4CB-474B-4FFE-AE6B-2057CD18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129213"/>
            <a:ext cx="54292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ja-JP" sz="1600">
                <a:solidFill>
                  <a:srgbClr val="B469A4"/>
                </a:solidFill>
              </a:rPr>
              <a:t>TEL</a:t>
            </a:r>
            <a:endParaRPr lang="ja-JP" altLang="en-US" sz="1600">
              <a:solidFill>
                <a:srgbClr val="B469A4"/>
              </a:solidFill>
            </a:endParaRPr>
          </a:p>
        </p:txBody>
      </p:sp>
      <p:sp>
        <p:nvSpPr>
          <p:cNvPr id="6165" name="テキスト ボックス 8">
            <a:extLst>
              <a:ext uri="{FF2B5EF4-FFF2-40B4-BE49-F238E27FC236}">
                <a16:creationId xmlns:a16="http://schemas.microsoft.com/office/drawing/2014/main" id="{401B5D60-6B04-4F4E-B55E-F3AB38D4B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5095875"/>
            <a:ext cx="37211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/>
              <a:t>0570-078374</a:t>
            </a:r>
            <a:r>
              <a:rPr lang="ja-JP" altLang="en-US" sz="1600"/>
              <a:t>（サポートダイヤル）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03EF6D6-C285-4628-90B1-796AE51AB100}"/>
</file>

<file path=customXml/itemProps2.xml><?xml version="1.0" encoding="utf-8"?>
<ds:datastoreItem xmlns:ds="http://schemas.openxmlformats.org/officeDocument/2006/customXml" ds:itemID="{7E9AC09A-A9D1-4002-946B-541598D2F4FE}"/>
</file>

<file path=customXml/itemProps3.xml><?xml version="1.0" encoding="utf-8"?>
<ds:datastoreItem xmlns:ds="http://schemas.openxmlformats.org/officeDocument/2006/customXml" ds:itemID="{D7E02507-62D7-4335-95DE-E341009FD702}"/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69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渉 大島</cp:lastModifiedBy>
  <cp:revision>1</cp:revision>
  <dcterms:created xsi:type="dcterms:W3CDTF">2016-03-12T01:57:31Z</dcterms:created>
  <dcterms:modified xsi:type="dcterms:W3CDTF">2024-06-12T12:59:14Z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