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5.xml" ContentType="application/vnd.openxmlformats-officedocument.theme+xml"/>
  <Override PartName="/ppt/theme/theme4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  <p:sldMasterId id="2147483664" r:id="rId2"/>
    <p:sldMasterId id="2147483666" r:id="rId3"/>
    <p:sldMasterId id="2147483669" r:id="rId4"/>
    <p:sldMasterId id="2147483673" r:id="rId5"/>
  </p:sldMasterIdLst>
  <p:sldIdLst>
    <p:sldId id="274" r:id="rId6"/>
  </p:sldIdLst>
  <p:sldSz cx="9144000" cy="6858000" type="screen4x3"/>
  <p:notesSz cx="6858000" cy="9144000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7">
          <p15:clr>
            <a:srgbClr val="A4A3A4"/>
          </p15:clr>
        </p15:guide>
        <p15:guide id="2" pos="2863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469A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8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1164" y="108"/>
      </p:cViewPr>
      <p:guideLst>
        <p:guide orient="horz" pos="2137"/>
        <p:guide pos="286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13" Type="http://schemas.openxmlformats.org/officeDocument/2006/relationships/customXml" Target="../customXml/item3.xml"/><Relationship Id="rId3" Type="http://schemas.openxmlformats.org/officeDocument/2006/relationships/slideMaster" Target="slideMasters/slideMaster3.xml"/><Relationship Id="rId7" Type="http://schemas.openxmlformats.org/officeDocument/2006/relationships/presProps" Target="presProps.xml"/><Relationship Id="rId12" Type="http://schemas.openxmlformats.org/officeDocument/2006/relationships/customXml" Target="../customXml/item2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customXml" Target="../customXml/item1.xml"/><Relationship Id="rId5" Type="http://schemas.openxmlformats.org/officeDocument/2006/relationships/slideMaster" Target="slideMasters/slideMaster5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038995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36667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707800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46152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2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3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図 6">
            <a:extLst>
              <a:ext uri="{FF2B5EF4-FFF2-40B4-BE49-F238E27FC236}">
                <a16:creationId xmlns:a16="http://schemas.microsoft.com/office/drawing/2014/main" id="{C083D397-56BC-4DAF-B706-70078C6CADD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図 6">
            <a:extLst>
              <a:ext uri="{FF2B5EF4-FFF2-40B4-BE49-F238E27FC236}">
                <a16:creationId xmlns:a16="http://schemas.microsoft.com/office/drawing/2014/main" id="{343BB372-CA92-4E1E-9A51-CC01DB02F46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図 6">
            <a:extLst>
              <a:ext uri="{FF2B5EF4-FFF2-40B4-BE49-F238E27FC236}">
                <a16:creationId xmlns:a16="http://schemas.microsoft.com/office/drawing/2014/main" id="{7E2A1515-AC70-4FAC-B32A-676970824522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図 6">
            <a:extLst>
              <a:ext uri="{FF2B5EF4-FFF2-40B4-BE49-F238E27FC236}">
                <a16:creationId xmlns:a16="http://schemas.microsoft.com/office/drawing/2014/main" id="{CC173DC0-BE27-4118-8B0C-4E0D23C90E9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図 6">
            <a:extLst>
              <a:ext uri="{FF2B5EF4-FFF2-40B4-BE49-F238E27FC236}">
                <a16:creationId xmlns:a16="http://schemas.microsoft.com/office/drawing/2014/main" id="{FA323017-33AD-4F90-B276-A12EB2DCD222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11">
            <a:extLst>
              <a:ext uri="{FF2B5EF4-FFF2-40B4-BE49-F238E27FC236}">
                <a16:creationId xmlns:a16="http://schemas.microsoft.com/office/drawing/2014/main" id="{6EFE1B4D-951E-4183-B12B-0013B3A3F8FB}"/>
              </a:ext>
            </a:extLst>
          </p:cNvPr>
          <p:cNvSpPr txBox="1"/>
          <p:nvPr/>
        </p:nvSpPr>
        <p:spPr>
          <a:xfrm>
            <a:off x="223838" y="390525"/>
            <a:ext cx="4348162" cy="400050"/>
          </a:xfrm>
          <a:prstGeom prst="rect">
            <a:avLst/>
          </a:prstGeom>
          <a:noFill/>
        </p:spPr>
        <p:txBody>
          <a:bodyPr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000" dirty="0">
                <a:solidFill>
                  <a:srgbClr val="B469A4"/>
                </a:solidFill>
                <a:latin typeface="+mn-ea"/>
              </a:rPr>
              <a:t>困ったときは相談しよう</a:t>
            </a:r>
          </a:p>
        </p:txBody>
      </p:sp>
      <p:sp>
        <p:nvSpPr>
          <p:cNvPr id="6147" name="テキスト ボックス 8">
            <a:extLst>
              <a:ext uri="{FF2B5EF4-FFF2-40B4-BE49-F238E27FC236}">
                <a16:creationId xmlns:a16="http://schemas.microsoft.com/office/drawing/2014/main" id="{C4607331-7B06-41E1-8AA5-D4242CB84A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3838" y="790575"/>
            <a:ext cx="83915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925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ja-JP" altLang="en-US" sz="1600"/>
              <a:t>　困ったときや、対応に悩んでいるときは、各機関の相談窓口にお問い合わせください。</a:t>
            </a:r>
          </a:p>
        </p:txBody>
      </p:sp>
      <p:sp>
        <p:nvSpPr>
          <p:cNvPr id="23" name="正方形/長方形 22">
            <a:extLst>
              <a:ext uri="{FF2B5EF4-FFF2-40B4-BE49-F238E27FC236}">
                <a16:creationId xmlns:a16="http://schemas.microsoft.com/office/drawing/2014/main" id="{89CE5C2A-4DDC-43E5-B0F8-11D23A8961E8}"/>
              </a:ext>
            </a:extLst>
          </p:cNvPr>
          <p:cNvSpPr/>
          <p:nvPr/>
        </p:nvSpPr>
        <p:spPr>
          <a:xfrm>
            <a:off x="223838" y="1866900"/>
            <a:ext cx="2871787" cy="396875"/>
          </a:xfrm>
          <a:prstGeom prst="rect">
            <a:avLst/>
          </a:prstGeom>
          <a:solidFill>
            <a:srgbClr val="B469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6149" name="テキスト ボックス 8">
            <a:extLst>
              <a:ext uri="{FF2B5EF4-FFF2-40B4-BE49-F238E27FC236}">
                <a16:creationId xmlns:a16="http://schemas.microsoft.com/office/drawing/2014/main" id="{D44DE1B7-8CC8-466C-B942-909E51D34D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3838" y="1857375"/>
            <a:ext cx="2871787" cy="3786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925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lnSpc>
                <a:spcPct val="150000"/>
              </a:lnSpc>
            </a:pPr>
            <a:r>
              <a:rPr lang="ja-JP" altLang="en-US" sz="1400" dirty="0">
                <a:solidFill>
                  <a:schemeClr val="bg1"/>
                </a:solidFill>
              </a:rPr>
              <a:t>金融サービスについての相談</a:t>
            </a:r>
          </a:p>
        </p:txBody>
      </p:sp>
      <p:sp>
        <p:nvSpPr>
          <p:cNvPr id="6150" name="テキスト ボックス 8">
            <a:extLst>
              <a:ext uri="{FF2B5EF4-FFF2-40B4-BE49-F238E27FC236}">
                <a16:creationId xmlns:a16="http://schemas.microsoft.com/office/drawing/2014/main" id="{AC5EA017-9232-4B30-8F0E-FE0C04AD28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9700" y="2238375"/>
            <a:ext cx="3558721" cy="4194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925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ja-JP" altLang="en-US" sz="1600" dirty="0"/>
              <a:t>金融庁　金融サービス利用者相談室</a:t>
            </a:r>
          </a:p>
        </p:txBody>
      </p:sp>
      <p:sp>
        <p:nvSpPr>
          <p:cNvPr id="28" name="正方形/長方形 27">
            <a:extLst>
              <a:ext uri="{FF2B5EF4-FFF2-40B4-BE49-F238E27FC236}">
                <a16:creationId xmlns:a16="http://schemas.microsoft.com/office/drawing/2014/main" id="{6FB1C137-A5A5-4563-8FB0-1578AE7BBCC3}"/>
              </a:ext>
            </a:extLst>
          </p:cNvPr>
          <p:cNvSpPr/>
          <p:nvPr/>
        </p:nvSpPr>
        <p:spPr>
          <a:xfrm>
            <a:off x="236538" y="2728913"/>
            <a:ext cx="542925" cy="906462"/>
          </a:xfrm>
          <a:prstGeom prst="rect">
            <a:avLst/>
          </a:prstGeom>
          <a:noFill/>
          <a:ln>
            <a:solidFill>
              <a:srgbClr val="B469A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6152" name="テキスト ボックス 8">
            <a:extLst>
              <a:ext uri="{FF2B5EF4-FFF2-40B4-BE49-F238E27FC236}">
                <a16:creationId xmlns:a16="http://schemas.microsoft.com/office/drawing/2014/main" id="{E734EBF0-1FE7-49AA-9BAB-BA169C2F9D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538" y="2960688"/>
            <a:ext cx="542925" cy="423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925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lnSpc>
                <a:spcPct val="150000"/>
              </a:lnSpc>
            </a:pPr>
            <a:r>
              <a:rPr lang="en-US" altLang="ja-JP" sz="1600">
                <a:solidFill>
                  <a:srgbClr val="B469A4"/>
                </a:solidFill>
              </a:rPr>
              <a:t>TEL</a:t>
            </a:r>
            <a:endParaRPr lang="ja-JP" altLang="en-US" sz="1600">
              <a:solidFill>
                <a:srgbClr val="B469A4"/>
              </a:solidFill>
            </a:endParaRPr>
          </a:p>
        </p:txBody>
      </p:sp>
      <p:sp>
        <p:nvSpPr>
          <p:cNvPr id="6153" name="テキスト ボックス 8">
            <a:extLst>
              <a:ext uri="{FF2B5EF4-FFF2-40B4-BE49-F238E27FC236}">
                <a16:creationId xmlns:a16="http://schemas.microsoft.com/office/drawing/2014/main" id="{00E57ACF-0D29-414E-BB3A-80DE4727FC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6763" y="2711450"/>
            <a:ext cx="3721100" cy="8803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925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ja-JP" dirty="0"/>
              <a:t>0570-016811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ja-JP" dirty="0"/>
              <a:t>03-5251-6811</a:t>
            </a:r>
            <a:endParaRPr lang="ja-JP" altLang="en-US" sz="1600" dirty="0"/>
          </a:p>
        </p:txBody>
      </p:sp>
      <p:sp>
        <p:nvSpPr>
          <p:cNvPr id="39" name="正方形/長方形 38">
            <a:extLst>
              <a:ext uri="{FF2B5EF4-FFF2-40B4-BE49-F238E27FC236}">
                <a16:creationId xmlns:a16="http://schemas.microsoft.com/office/drawing/2014/main" id="{2C62BCEB-49C5-4991-AA97-8AD71ECBA750}"/>
              </a:ext>
            </a:extLst>
          </p:cNvPr>
          <p:cNvSpPr/>
          <p:nvPr/>
        </p:nvSpPr>
        <p:spPr>
          <a:xfrm>
            <a:off x="4545013" y="1866900"/>
            <a:ext cx="2871787" cy="396875"/>
          </a:xfrm>
          <a:prstGeom prst="rect">
            <a:avLst/>
          </a:prstGeom>
          <a:solidFill>
            <a:srgbClr val="B469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6155" name="テキスト ボックス 8">
            <a:extLst>
              <a:ext uri="{FF2B5EF4-FFF2-40B4-BE49-F238E27FC236}">
                <a16:creationId xmlns:a16="http://schemas.microsoft.com/office/drawing/2014/main" id="{CF22BBEB-59C6-4A6C-BD83-A35416D934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45013" y="1852613"/>
            <a:ext cx="2871787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925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lnSpc>
                <a:spcPct val="150000"/>
              </a:lnSpc>
            </a:pPr>
            <a:r>
              <a:rPr lang="ja-JP" altLang="en-US" sz="1400">
                <a:solidFill>
                  <a:schemeClr val="bg1"/>
                </a:solidFill>
              </a:rPr>
              <a:t>消費者被害についての相談</a:t>
            </a:r>
          </a:p>
        </p:txBody>
      </p:sp>
      <p:sp>
        <p:nvSpPr>
          <p:cNvPr id="6156" name="テキスト ボックス 8">
            <a:extLst>
              <a:ext uri="{FF2B5EF4-FFF2-40B4-BE49-F238E27FC236}">
                <a16:creationId xmlns:a16="http://schemas.microsoft.com/office/drawing/2014/main" id="{2ABEBA23-D7C6-4C0B-BA5F-3702276176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9600" y="2247900"/>
            <a:ext cx="43481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925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ja-JP" altLang="en-US" sz="1600"/>
              <a:t>消費者ホットライン</a:t>
            </a:r>
          </a:p>
        </p:txBody>
      </p:sp>
      <p:sp>
        <p:nvSpPr>
          <p:cNvPr id="42" name="正方形/長方形 41">
            <a:extLst>
              <a:ext uri="{FF2B5EF4-FFF2-40B4-BE49-F238E27FC236}">
                <a16:creationId xmlns:a16="http://schemas.microsoft.com/office/drawing/2014/main" id="{BC315D18-68AA-4E58-84BC-3124EB75E298}"/>
              </a:ext>
            </a:extLst>
          </p:cNvPr>
          <p:cNvSpPr/>
          <p:nvPr/>
        </p:nvSpPr>
        <p:spPr>
          <a:xfrm>
            <a:off x="4545013" y="2728913"/>
            <a:ext cx="542925" cy="906462"/>
          </a:xfrm>
          <a:prstGeom prst="rect">
            <a:avLst/>
          </a:prstGeom>
          <a:noFill/>
          <a:ln>
            <a:solidFill>
              <a:srgbClr val="B469A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6158" name="テキスト ボックス 8">
            <a:extLst>
              <a:ext uri="{FF2B5EF4-FFF2-40B4-BE49-F238E27FC236}">
                <a16:creationId xmlns:a16="http://schemas.microsoft.com/office/drawing/2014/main" id="{1CBDAC5B-AA6D-4168-8377-60CF55E80B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45013" y="2960688"/>
            <a:ext cx="542925" cy="423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925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lnSpc>
                <a:spcPct val="150000"/>
              </a:lnSpc>
            </a:pPr>
            <a:r>
              <a:rPr lang="en-US" altLang="ja-JP" sz="1600">
                <a:solidFill>
                  <a:srgbClr val="B469A4"/>
                </a:solidFill>
              </a:rPr>
              <a:t>TEL</a:t>
            </a:r>
            <a:endParaRPr lang="ja-JP" altLang="en-US" sz="1600">
              <a:solidFill>
                <a:srgbClr val="B469A4"/>
              </a:solidFill>
            </a:endParaRPr>
          </a:p>
        </p:txBody>
      </p:sp>
      <p:sp>
        <p:nvSpPr>
          <p:cNvPr id="6159" name="テキスト ボックス 8">
            <a:extLst>
              <a:ext uri="{FF2B5EF4-FFF2-40B4-BE49-F238E27FC236}">
                <a16:creationId xmlns:a16="http://schemas.microsoft.com/office/drawing/2014/main" id="{89212E8D-DFF3-4378-9BAF-EECA3D78B6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87938" y="2951163"/>
            <a:ext cx="3721100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925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ja-JP"/>
              <a:t>188</a:t>
            </a:r>
            <a:r>
              <a:rPr lang="ja-JP" altLang="en-US" sz="1600"/>
              <a:t>（消費生活相談窓口の御案内）</a:t>
            </a:r>
          </a:p>
        </p:txBody>
      </p:sp>
      <p:sp>
        <p:nvSpPr>
          <p:cNvPr id="45" name="正方形/長方形 44">
            <a:extLst>
              <a:ext uri="{FF2B5EF4-FFF2-40B4-BE49-F238E27FC236}">
                <a16:creationId xmlns:a16="http://schemas.microsoft.com/office/drawing/2014/main" id="{3A2EDEDC-58B9-4F83-9E5C-0C75737636EC}"/>
              </a:ext>
            </a:extLst>
          </p:cNvPr>
          <p:cNvSpPr/>
          <p:nvPr/>
        </p:nvSpPr>
        <p:spPr>
          <a:xfrm>
            <a:off x="223838" y="4035425"/>
            <a:ext cx="2871787" cy="395288"/>
          </a:xfrm>
          <a:prstGeom prst="rect">
            <a:avLst/>
          </a:prstGeom>
          <a:solidFill>
            <a:srgbClr val="B469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6161" name="テキスト ボックス 8">
            <a:extLst>
              <a:ext uri="{FF2B5EF4-FFF2-40B4-BE49-F238E27FC236}">
                <a16:creationId xmlns:a16="http://schemas.microsoft.com/office/drawing/2014/main" id="{3ED8A8D0-E2B6-4838-8EDA-3B98CA7932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3838" y="4027488"/>
            <a:ext cx="2871787" cy="41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925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lnSpc>
                <a:spcPct val="150000"/>
              </a:lnSpc>
            </a:pPr>
            <a:r>
              <a:rPr lang="ja-JP" altLang="en-US" sz="1400">
                <a:solidFill>
                  <a:schemeClr val="bg1"/>
                </a:solidFill>
              </a:rPr>
              <a:t>法律についての相談</a:t>
            </a:r>
          </a:p>
        </p:txBody>
      </p:sp>
      <p:sp>
        <p:nvSpPr>
          <p:cNvPr id="6162" name="テキスト ボックス 8">
            <a:extLst>
              <a:ext uri="{FF2B5EF4-FFF2-40B4-BE49-F238E27FC236}">
                <a16:creationId xmlns:a16="http://schemas.microsoft.com/office/drawing/2014/main" id="{83B8694F-EE19-43D8-A9C9-25686F2987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8425" y="4418013"/>
            <a:ext cx="4348163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925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TW" altLang="en-US" sz="1600"/>
              <a:t>法</a:t>
            </a:r>
            <a:r>
              <a:rPr lang="ja-JP" altLang="en-US" sz="1600"/>
              <a:t>テラス</a:t>
            </a:r>
          </a:p>
        </p:txBody>
      </p:sp>
      <p:sp>
        <p:nvSpPr>
          <p:cNvPr id="48" name="正方形/長方形 47">
            <a:extLst>
              <a:ext uri="{FF2B5EF4-FFF2-40B4-BE49-F238E27FC236}">
                <a16:creationId xmlns:a16="http://schemas.microsoft.com/office/drawing/2014/main" id="{DD2CE8A8-321C-4A80-AA2E-6881FD8C9240}"/>
              </a:ext>
            </a:extLst>
          </p:cNvPr>
          <p:cNvSpPr/>
          <p:nvPr/>
        </p:nvSpPr>
        <p:spPr>
          <a:xfrm>
            <a:off x="223838" y="4897438"/>
            <a:ext cx="542925" cy="904875"/>
          </a:xfrm>
          <a:prstGeom prst="rect">
            <a:avLst/>
          </a:prstGeom>
          <a:noFill/>
          <a:ln>
            <a:solidFill>
              <a:srgbClr val="B469A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6164" name="テキスト ボックス 8">
            <a:extLst>
              <a:ext uri="{FF2B5EF4-FFF2-40B4-BE49-F238E27FC236}">
                <a16:creationId xmlns:a16="http://schemas.microsoft.com/office/drawing/2014/main" id="{0CCBC4CB-474B-4FFE-AE6B-2057CD182D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3838" y="5129213"/>
            <a:ext cx="542925" cy="423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925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lnSpc>
                <a:spcPct val="150000"/>
              </a:lnSpc>
            </a:pPr>
            <a:r>
              <a:rPr lang="en-US" altLang="ja-JP" sz="1600">
                <a:solidFill>
                  <a:srgbClr val="B469A4"/>
                </a:solidFill>
              </a:rPr>
              <a:t>TEL</a:t>
            </a:r>
            <a:endParaRPr lang="ja-JP" altLang="en-US" sz="1600">
              <a:solidFill>
                <a:srgbClr val="B469A4"/>
              </a:solidFill>
            </a:endParaRPr>
          </a:p>
        </p:txBody>
      </p:sp>
      <p:sp>
        <p:nvSpPr>
          <p:cNvPr id="6165" name="テキスト ボックス 8">
            <a:extLst>
              <a:ext uri="{FF2B5EF4-FFF2-40B4-BE49-F238E27FC236}">
                <a16:creationId xmlns:a16="http://schemas.microsoft.com/office/drawing/2014/main" id="{401B5D60-6B04-4F4E-B55E-F3AB38D4B2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6763" y="5095875"/>
            <a:ext cx="3721100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925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ja-JP"/>
              <a:t>0570-078374</a:t>
            </a:r>
            <a:r>
              <a:rPr lang="ja-JP" altLang="en-US" sz="1600"/>
              <a:t>（サポートダイヤル）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第1章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第2章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第3章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第4章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第5章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FA3F96E03010CB43A87E62425EE861C2" ma:contentTypeVersion="14" ma:contentTypeDescription="新しいドキュメントを作成します。" ma:contentTypeScope="" ma:versionID="a1b9892835793e5cd2f19a5561b0f3e2">
  <xsd:schema xmlns:xsd="http://www.w3.org/2001/XMLSchema" xmlns:xs="http://www.w3.org/2001/XMLSchema" xmlns:p="http://schemas.microsoft.com/office/2006/metadata/properties" xmlns:ns2="9a6454e5-418b-4844-a74d-e55630c4d592" xmlns:ns3="67e06d9b-ce42-4fa8-b284-302ef28cc775" targetNamespace="http://schemas.microsoft.com/office/2006/metadata/properties" ma:root="true" ma:fieldsID="cd7305b9d632c5acfc1d484554d7e205" ns2:_="" ns3:_="">
    <xsd:import namespace="9a6454e5-418b-4844-a74d-e55630c4d592"/>
    <xsd:import namespace="67e06d9b-ce42-4fa8-b284-302ef28cc77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a6454e5-418b-4844-a74d-e55630c4d59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2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9" nillable="true" ma:taxonomy="true" ma:internalName="lcf76f155ced4ddcb4097134ff3c332f" ma:taxonomyFieldName="MediaServiceImageTags" ma:displayName="画像タグ" ma:readOnly="false" ma:fieldId="{5cf76f15-5ced-4ddc-b409-7134ff3c332f}" ma:taxonomyMulti="true" ma:sspId="114ab214-fa64-4fae-99b8-b7f9cb5589d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7e06d9b-ce42-4fa8-b284-302ef28cc775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c339e06a-42e6-4b23-ba36-aeb9d287abc0}" ma:internalName="TaxCatchAll" ma:showField="CatchAllData" ma:web="67e06d9b-ce42-4fa8-b284-302ef28cc77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9a6454e5-418b-4844-a74d-e55630c4d592">
      <Terms xmlns="http://schemas.microsoft.com/office/infopath/2007/PartnerControls"/>
    </lcf76f155ced4ddcb4097134ff3c332f>
    <TaxCatchAll xmlns="67e06d9b-ce42-4fa8-b284-302ef28cc775" xsi:nil="true"/>
  </documentManagement>
</p:properties>
</file>

<file path=customXml/itemProps1.xml><?xml version="1.0" encoding="utf-8"?>
<ds:datastoreItem xmlns:ds="http://schemas.openxmlformats.org/officeDocument/2006/customXml" ds:itemID="{303EF6D6-C285-4628-90B1-796AE51AB100}"/>
</file>

<file path=customXml/itemProps2.xml><?xml version="1.0" encoding="utf-8"?>
<ds:datastoreItem xmlns:ds="http://schemas.openxmlformats.org/officeDocument/2006/customXml" ds:itemID="{7E9AC09A-A9D1-4002-946B-541598D2F4FE}"/>
</file>

<file path=customXml/itemProps3.xml><?xml version="1.0" encoding="utf-8"?>
<ds:datastoreItem xmlns:ds="http://schemas.openxmlformats.org/officeDocument/2006/customXml" ds:itemID="{D7E02507-62D7-4335-95DE-E341009FD702}"/>
</file>

<file path=docProps/app.xml><?xml version="1.0" encoding="utf-8"?>
<Properties xmlns="http://schemas.openxmlformats.org/officeDocument/2006/extended-properties" xmlns:vt="http://schemas.openxmlformats.org/officeDocument/2006/docPropsVTypes">
  <TotalTime>232</TotalTime>
  <Words>69</Words>
  <Application>Microsoft Office PowerPoint</Application>
  <PresentationFormat>画面に合わせる (4:3)</PresentationFormat>
  <Paragraphs>15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5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Arial</vt:lpstr>
      <vt:lpstr>Calibri</vt:lpstr>
      <vt:lpstr>Calibri Light</vt:lpstr>
      <vt:lpstr>第1章</vt:lpstr>
      <vt:lpstr>第2章</vt:lpstr>
      <vt:lpstr>第3章</vt:lpstr>
      <vt:lpstr>第4章</vt:lpstr>
      <vt:lpstr>第5章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ModifiedBy>渉 大島</cp:lastModifiedBy>
  <cp:revision>1</cp:revision>
  <dcterms:created xsi:type="dcterms:W3CDTF">2016-03-12T01:57:31Z</dcterms:created>
  <dcterms:modified xsi:type="dcterms:W3CDTF">2024-06-12T12:59:14Z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0x010100FA3F96E03010CB43A87E62425EE861C2</vt:lpwstr>
  </property>
  <property fmtid="{D5CDD505-2E9C-101B-9397-08002B2CF9AE}" pid="3" name="MediaServiceImageTags">
    <vt:lpwstr/>
  </property>
</Properties>
</file>