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60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91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E2F9214C-FB1C-4CCB-8B80-BE20364AD3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61CF496-8110-4487-85A8-40AF1FC6B1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Users\fujiwara\Desktop\図27.jpg">
            <a:extLst>
              <a:ext uri="{FF2B5EF4-FFF2-40B4-BE49-F238E27FC236}">
                <a16:creationId xmlns:a16="http://schemas.microsoft.com/office/drawing/2014/main" id="{AAF3B8C1-7964-4450-BE26-3B891154A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77850"/>
            <a:ext cx="885507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1BE334C-88D9-43FF-8BAB-FB2724A1A5C7}"/>
</file>

<file path=customXml/itemProps2.xml><?xml version="1.0" encoding="utf-8"?>
<ds:datastoreItem xmlns:ds="http://schemas.openxmlformats.org/officeDocument/2006/customXml" ds:itemID="{4ED15353-3BA4-4162-A252-13769304159A}"/>
</file>

<file path=customXml/itemProps3.xml><?xml version="1.0" encoding="utf-8"?>
<ds:datastoreItem xmlns:ds="http://schemas.openxmlformats.org/officeDocument/2006/customXml" ds:itemID="{094208A6-E59D-4BDD-9A32-0F8B98A40BC7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2024-06-19T08:10:17Z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