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70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8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551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398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032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139CCD5E-DE96-4428-9BAC-5C801CE861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5046EA43-5F97-45E3-8332-91215661650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F18D2495-D64A-44F7-945D-B84E74AF60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922B2615-00AF-426C-81ED-654B3AE55D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1">
            <a:extLst>
              <a:ext uri="{FF2B5EF4-FFF2-40B4-BE49-F238E27FC236}">
                <a16:creationId xmlns:a16="http://schemas.microsoft.com/office/drawing/2014/main" id="{760F9A26-96C9-46EE-8839-81FE15DA7FDB}"/>
              </a:ext>
            </a:extLst>
          </p:cNvPr>
          <p:cNvSpPr txBox="1"/>
          <p:nvPr/>
        </p:nvSpPr>
        <p:spPr>
          <a:xfrm>
            <a:off x="122238" y="1611313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AA8C55"/>
                </a:solidFill>
                <a:latin typeface="+mn-ea"/>
              </a:rPr>
              <a:t>金融取引を行うときのチェックポイント</a:t>
            </a:r>
          </a:p>
        </p:txBody>
      </p:sp>
      <p:pic>
        <p:nvPicPr>
          <p:cNvPr id="5123" name="Picture 4" descr="C:\Users\fujiwara\Desktop\図33.jpg">
            <a:extLst>
              <a:ext uri="{FF2B5EF4-FFF2-40B4-BE49-F238E27FC236}">
                <a16:creationId xmlns:a16="http://schemas.microsoft.com/office/drawing/2014/main" id="{F46F5A03-59B0-4C71-8B6A-2854E28F9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8" y="2441575"/>
            <a:ext cx="869632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第4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78C45264-FEA2-4F1E-87D9-9E941D67C8D5}"/>
</file>

<file path=customXml/itemProps2.xml><?xml version="1.0" encoding="utf-8"?>
<ds:datastoreItem xmlns:ds="http://schemas.openxmlformats.org/officeDocument/2006/customXml" ds:itemID="{17A0D18B-4E24-423D-915A-28BF4A12A01E}"/>
</file>

<file path=customXml/itemProps3.xml><?xml version="1.0" encoding="utf-8"?>
<ds:datastoreItem xmlns:ds="http://schemas.openxmlformats.org/officeDocument/2006/customXml" ds:itemID="{1D44A34E-A220-4975-940C-1EDF4A12127A}"/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第4章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42</cp:revision>
  <dcterms:created xsi:type="dcterms:W3CDTF">2016-03-12T01:57:31Z</dcterms:created>
  <dcterms:modified xsi:type="dcterms:W3CDTF">2024-06-19T08:06:07Z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