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64" r:id="rId2"/>
    <p:sldMasterId id="2147483666" r:id="rId3"/>
    <p:sldMasterId id="2147483669" r:id="rId4"/>
  </p:sldMasterIdLst>
  <p:sldIdLst>
    <p:sldId id="270" r:id="rId5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8C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 varScale="1">
        <p:scale>
          <a:sx n="76" d="100"/>
          <a:sy n="76" d="100"/>
        </p:scale>
        <p:origin x="960" y="96"/>
      </p:cViewPr>
      <p:guideLst>
        <p:guide orient="horz" pos="2137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1.xml"/><Relationship Id="rId10" Type="http://schemas.openxmlformats.org/officeDocument/2006/relationships/customXml" Target="../customXml/item1.xml"/><Relationship Id="rId4" Type="http://schemas.openxmlformats.org/officeDocument/2006/relationships/slideMaster" Target="slideMasters/slideMaster4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1222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1550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30122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図 6">
            <a:extLst>
              <a:ext uri="{FF2B5EF4-FFF2-40B4-BE49-F238E27FC236}">
                <a16:creationId xmlns:a16="http://schemas.microsoft.com/office/drawing/2014/main" id="{156E7DBC-318C-4B68-9357-ED156386EEB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図 6">
            <a:extLst>
              <a:ext uri="{FF2B5EF4-FFF2-40B4-BE49-F238E27FC236}">
                <a16:creationId xmlns:a16="http://schemas.microsoft.com/office/drawing/2014/main" id="{96AFCD0A-C4E5-4DC2-8CAC-1395DC1B9F6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図 6">
            <a:extLst>
              <a:ext uri="{FF2B5EF4-FFF2-40B4-BE49-F238E27FC236}">
                <a16:creationId xmlns:a16="http://schemas.microsoft.com/office/drawing/2014/main" id="{27730921-01B7-405F-AA59-2BBC5083229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図 6">
            <a:extLst>
              <a:ext uri="{FF2B5EF4-FFF2-40B4-BE49-F238E27FC236}">
                <a16:creationId xmlns:a16="http://schemas.microsoft.com/office/drawing/2014/main" id="{7C72574E-7558-45DA-88A3-C3A7EC12949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テキスト ボックス 8">
            <a:extLst>
              <a:ext uri="{FF2B5EF4-FFF2-40B4-BE49-F238E27FC236}">
                <a16:creationId xmlns:a16="http://schemas.microsoft.com/office/drawing/2014/main" id="{6DDF96F2-0344-430B-9849-699C7B1579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588" y="609600"/>
            <a:ext cx="8631237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925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ja-JP" altLang="en-US" sz="1600"/>
              <a:t>　消費者は法律で保護されていますが、一方で、消費者が果たすべき責任もあります。</a:t>
            </a:r>
          </a:p>
          <a:p>
            <a:pPr eaLnBrk="1" hangingPunct="1">
              <a:lnSpc>
                <a:spcPct val="150000"/>
              </a:lnSpc>
            </a:pPr>
            <a:r>
              <a:rPr lang="ja-JP" altLang="en-US" sz="1600"/>
              <a:t>　それは、自分の買いたいものに関して、自分でも情報を集めて、よりよい選択をすることです。皆さんも高価な買い物をする前には、ネットなどでその商品のことを調べて判断すると思います。これは消費者として自立するとともに、</a:t>
            </a:r>
            <a:r>
              <a:rPr lang="en-US" altLang="ja-JP" sz="1600"/>
              <a:t>1</a:t>
            </a:r>
            <a:r>
              <a:rPr lang="ja-JP" altLang="en-US" sz="1600"/>
              <a:t>人ひとりがよりよい商品を買うように努力することで、社会全体をよくするための行為でもあるのです。金融取引をするときにも、よく調べてからよいものを選ぶようにしましょう。</a:t>
            </a:r>
          </a:p>
        </p:txBody>
      </p:sp>
      <p:sp>
        <p:nvSpPr>
          <p:cNvPr id="4" name="テキスト ボックス 11">
            <a:extLst>
              <a:ext uri="{FF2B5EF4-FFF2-40B4-BE49-F238E27FC236}">
                <a16:creationId xmlns:a16="http://schemas.microsoft.com/office/drawing/2014/main" id="{94AC11D6-BD20-49BD-B83F-629ECF67993C}"/>
              </a:ext>
            </a:extLst>
          </p:cNvPr>
          <p:cNvSpPr txBox="1"/>
          <p:nvPr/>
        </p:nvSpPr>
        <p:spPr>
          <a:xfrm>
            <a:off x="223838" y="209550"/>
            <a:ext cx="4348162" cy="40005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srgbClr val="AA8C55"/>
                </a:solidFill>
                <a:latin typeface="+mn-ea"/>
              </a:rPr>
              <a:t>消費者が果たすべき責任</a:t>
            </a:r>
          </a:p>
        </p:txBody>
      </p:sp>
      <p:pic>
        <p:nvPicPr>
          <p:cNvPr id="5124" name="Picture 5" descr="C:\Users\fujiwara\Desktop\図34.jpg">
            <a:extLst>
              <a:ext uri="{FF2B5EF4-FFF2-40B4-BE49-F238E27FC236}">
                <a16:creationId xmlns:a16="http://schemas.microsoft.com/office/drawing/2014/main" id="{93910629-D567-4ECE-9CDC-5A0DF3466E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513" y="3011488"/>
            <a:ext cx="4787900" cy="342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第1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第2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第3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第4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A3F96E03010CB43A87E62425EE861C2" ma:contentTypeVersion="14" ma:contentTypeDescription="新しいドキュメントを作成します。" ma:contentTypeScope="" ma:versionID="a1b9892835793e5cd2f19a5561b0f3e2">
  <xsd:schema xmlns:xsd="http://www.w3.org/2001/XMLSchema" xmlns:xs="http://www.w3.org/2001/XMLSchema" xmlns:p="http://schemas.microsoft.com/office/2006/metadata/properties" xmlns:ns2="9a6454e5-418b-4844-a74d-e55630c4d592" xmlns:ns3="67e06d9b-ce42-4fa8-b284-302ef28cc775" targetNamespace="http://schemas.microsoft.com/office/2006/metadata/properties" ma:root="true" ma:fieldsID="cd7305b9d632c5acfc1d484554d7e205" ns2:_="" ns3:_="">
    <xsd:import namespace="9a6454e5-418b-4844-a74d-e55630c4d592"/>
    <xsd:import namespace="67e06d9b-ce42-4fa8-b284-302ef28cc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454e5-418b-4844-a74d-e55630c4d5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14ab214-fa64-4fae-99b8-b7f9cb5589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06d9b-ce42-4fa8-b284-302ef28cc77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339e06a-42e6-4b23-ba36-aeb9d287abc0}" ma:internalName="TaxCatchAll" ma:showField="CatchAllData" ma:web="67e06d9b-ce42-4fa8-b284-302ef28cc7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6454e5-418b-4844-a74d-e55630c4d592">
      <Terms xmlns="http://schemas.microsoft.com/office/infopath/2007/PartnerControls"/>
    </lcf76f155ced4ddcb4097134ff3c332f>
    <TaxCatchAll xmlns="67e06d9b-ce42-4fa8-b284-302ef28cc775" xsi:nil="true"/>
  </documentManagement>
</p:properties>
</file>

<file path=customXml/itemProps1.xml><?xml version="1.0" encoding="utf-8"?>
<ds:datastoreItem xmlns:ds="http://schemas.openxmlformats.org/officeDocument/2006/customXml" ds:itemID="{8D52571A-EEBE-49A2-83A3-90E9ABA1BB4E}"/>
</file>

<file path=customXml/itemProps2.xml><?xml version="1.0" encoding="utf-8"?>
<ds:datastoreItem xmlns:ds="http://schemas.openxmlformats.org/officeDocument/2006/customXml" ds:itemID="{C8E626E2-4AF0-48CF-9DE6-02CA144E07CE}"/>
</file>

<file path=customXml/itemProps3.xml><?xml version="1.0" encoding="utf-8"?>
<ds:datastoreItem xmlns:ds="http://schemas.openxmlformats.org/officeDocument/2006/customXml" ds:itemID="{186B996C-6230-4DA4-BC8A-0A7B8E08ECFA}"/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135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4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第1章</vt:lpstr>
      <vt:lpstr>第2章</vt:lpstr>
      <vt:lpstr>第3章</vt:lpstr>
      <vt:lpstr>第4章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高井洋介</dc:creator>
  <cp:lastModifiedBy>田中 優希</cp:lastModifiedBy>
  <cp:revision>42</cp:revision>
  <dcterms:created xsi:type="dcterms:W3CDTF">2016-03-12T01:57:31Z</dcterms:created>
  <dcterms:modified xsi:type="dcterms:W3CDTF">2024-06-19T08:04:43Z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0x010100FA3F96E03010CB43A87E62425EE861C2</vt:lpwstr>
  </property>
  <property fmtid="{D5CDD505-2E9C-101B-9397-08002B2CF9AE}" pid="3" name="MediaServiceImageTags">
    <vt:lpwstr/>
  </property>
</Properties>
</file>