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slideLayouts/slideLayout2.xml" ContentType="application/vnd.openxmlformats-officedocument.presentationml.slideLayout+xml"/>
  <Override PartName="/ppt/theme/theme3.xml" ContentType="application/vnd.openxmlformats-officedocument.theme+xml"/>
  <Override PartName="/ppt/slideLayouts/slideLayout3.xml" ContentType="application/vnd.openxmlformats-officedocument.presentationml.slideLayout+xml"/>
  <Override PartName="/ppt/theme/theme4.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3"/>
    <p:sldMasterId id="2147483664" r:id="rId4"/>
    <p:sldMasterId id="2147483666" r:id="rId5"/>
    <p:sldMasterId id="2147483669" r:id="rId6"/>
  </p:sldMasterIdLst>
  <p:sldIdLst>
    <p:sldId id="270" r:id="rId7"/>
  </p:sldIdLst>
  <p:sldSz cx="9144000" cy="6858000" type="screen4x3"/>
  <p:notesSz cx="6858000" cy="9144000"/>
  <p:defaultTex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37">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A8C5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8" autoAdjust="0"/>
    <p:restoredTop sz="94660"/>
  </p:normalViewPr>
  <p:slideViewPr>
    <p:cSldViewPr snapToGrid="0">
      <p:cViewPr varScale="1">
        <p:scale>
          <a:sx n="117" d="100"/>
          <a:sy n="117" d="100"/>
        </p:scale>
        <p:origin x="1164" y="108"/>
      </p:cViewPr>
      <p:guideLst>
        <p:guide orient="horz" pos="2137"/>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1.xml"/><Relationship Id="rId7" Type="http://schemas.openxmlformats.org/officeDocument/2006/relationships/slide" Target="slides/slide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4.xml"/><Relationship Id="rId11" Type="http://schemas.openxmlformats.org/officeDocument/2006/relationships/tableStyles" Target="tableStyles.xml"/><Relationship Id="rId5" Type="http://schemas.openxmlformats.org/officeDocument/2006/relationships/slideMaster" Target="slideMasters/slideMaster3.xml"/><Relationship Id="rId10" Type="http://schemas.openxmlformats.org/officeDocument/2006/relationships/theme" Target="theme/theme1.xml"/><Relationship Id="rId4" Type="http://schemas.openxmlformats.org/officeDocument/2006/relationships/slideMaster" Target="slideMasters/slideMaster2.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田中 優希" userId="79f4dfa1-3ed7-4341-bae5-ec52cd0d45d1" providerId="ADAL" clId="{B60CB5C3-E439-429C-A979-5B27CF75B6C1}"/>
    <pc:docChg chg="modSld">
      <pc:chgData name="田中 優希" userId="79f4dfa1-3ed7-4341-bae5-ec52cd0d45d1" providerId="ADAL" clId="{B60CB5C3-E439-429C-A979-5B27CF75B6C1}" dt="2024-06-07T00:41:11.884" v="0" actId="20577"/>
      <pc:docMkLst>
        <pc:docMk/>
      </pc:docMkLst>
      <pc:sldChg chg="modSp mod">
        <pc:chgData name="田中 優希" userId="79f4dfa1-3ed7-4341-bae5-ec52cd0d45d1" providerId="ADAL" clId="{B60CB5C3-E439-429C-A979-5B27CF75B6C1}" dt="2024-06-07T00:41:11.884" v="0" actId="20577"/>
        <pc:sldMkLst>
          <pc:docMk/>
          <pc:sldMk cId="0" sldId="270"/>
        </pc:sldMkLst>
        <pc:spChg chg="mod">
          <ac:chgData name="田中 優希" userId="79f4dfa1-3ed7-4341-bae5-ec52cd0d45d1" providerId="ADAL" clId="{B60CB5C3-E439-429C-A979-5B27CF75B6C1}" dt="2024-06-07T00:41:11.884" v="0" actId="20577"/>
          <ac:spMkLst>
            <pc:docMk/>
            <pc:sldMk cId="0" sldId="270"/>
            <ac:spMk id="2" creationId="{18377BD1-F492-4EC3-C6EF-81647D227938}"/>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035753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844720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12851006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2.xml"/><Relationship Id="rId1" Type="http://schemas.openxmlformats.org/officeDocument/2006/relationships/slideLayout" Target="../slideLayouts/slideLayout1.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3.xml"/><Relationship Id="rId1" Type="http://schemas.openxmlformats.org/officeDocument/2006/relationships/slideLayout" Target="../slideLayouts/slideLayout2.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theme" Target="../theme/theme4.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図 6">
            <a:extLst>
              <a:ext uri="{FF2B5EF4-FFF2-40B4-BE49-F238E27FC236}">
                <a16:creationId xmlns:a16="http://schemas.microsoft.com/office/drawing/2014/main" id="{03852A81-499E-42B4-913C-B392B0D9777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txStyles>
    <p:titleStyle>
      <a:lvl1pPr algn="l" rtl="0" eaLnBrk="0" fontAlgn="base" hangingPunct="0">
        <a:lnSpc>
          <a:spcPct val="90000"/>
        </a:lnSpc>
        <a:spcBef>
          <a:spcPct val="0"/>
        </a:spcBef>
        <a:spcAft>
          <a:spcPct val="0"/>
        </a:spcAft>
        <a:defRPr kumimoji="1"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図 6">
            <a:extLst>
              <a:ext uri="{FF2B5EF4-FFF2-40B4-BE49-F238E27FC236}">
                <a16:creationId xmlns:a16="http://schemas.microsoft.com/office/drawing/2014/main" id="{D0AA5BEC-707E-4182-9D47-25AE495D719D}"/>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0" r:id="rId1"/>
  </p:sldLayoutIdLst>
  <p:txStyles>
    <p:titleStyle>
      <a:lvl1pPr algn="l" rtl="0" eaLnBrk="0" fontAlgn="base" hangingPunct="0">
        <a:lnSpc>
          <a:spcPct val="90000"/>
        </a:lnSpc>
        <a:spcBef>
          <a:spcPct val="0"/>
        </a:spcBef>
        <a:spcAft>
          <a:spcPct val="0"/>
        </a:spcAft>
        <a:defRPr kumimoji="1"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074" name="図 6">
            <a:extLst>
              <a:ext uri="{FF2B5EF4-FFF2-40B4-BE49-F238E27FC236}">
                <a16:creationId xmlns:a16="http://schemas.microsoft.com/office/drawing/2014/main" id="{986EB951-3A1D-4F4D-925D-F5902C457EBF}"/>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1" r:id="rId1"/>
  </p:sldLayoutIdLst>
  <p:txStyles>
    <p:titleStyle>
      <a:lvl1pPr algn="l" rtl="0" eaLnBrk="0" fontAlgn="base" hangingPunct="0">
        <a:lnSpc>
          <a:spcPct val="90000"/>
        </a:lnSpc>
        <a:spcBef>
          <a:spcPct val="0"/>
        </a:spcBef>
        <a:spcAft>
          <a:spcPct val="0"/>
        </a:spcAft>
        <a:defRPr kumimoji="1"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098" name="図 6">
            <a:extLst>
              <a:ext uri="{FF2B5EF4-FFF2-40B4-BE49-F238E27FC236}">
                <a16:creationId xmlns:a16="http://schemas.microsoft.com/office/drawing/2014/main" id="{E8B6611A-8834-420E-A7DA-F1C638F7E9FF}"/>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2" r:id="rId1"/>
  </p:sldLayoutIdLst>
  <p:txStyles>
    <p:titleStyle>
      <a:lvl1pPr algn="l" rtl="0" eaLnBrk="0" fontAlgn="base" hangingPunct="0">
        <a:lnSpc>
          <a:spcPct val="90000"/>
        </a:lnSpc>
        <a:spcBef>
          <a:spcPct val="0"/>
        </a:spcBef>
        <a:spcAft>
          <a:spcPct val="0"/>
        </a:spcAft>
        <a:defRPr kumimoji="1"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テキスト ボックス 8">
            <a:extLst>
              <a:ext uri="{FF2B5EF4-FFF2-40B4-BE49-F238E27FC236}">
                <a16:creationId xmlns:a16="http://schemas.microsoft.com/office/drawing/2014/main" id="{A2C87AB9-BC9B-43FA-B725-49F54572683E}"/>
              </a:ext>
            </a:extLst>
          </p:cNvPr>
          <p:cNvSpPr txBox="1">
            <a:spLocks noChangeArrowheads="1"/>
          </p:cNvSpPr>
          <p:nvPr/>
        </p:nvSpPr>
        <p:spPr bwMode="auto">
          <a:xfrm>
            <a:off x="223838" y="612775"/>
            <a:ext cx="7934325"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925">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150000"/>
              </a:lnSpc>
            </a:pPr>
            <a:r>
              <a:rPr lang="ja-JP" altLang="en-US" sz="1600"/>
              <a:t>　金融取引は生活の様々な場面で行われていますが、すべての人が金融のことを詳しく知っているとは限りません。そこで、消費者が適正に金融取引を行うことができるように、法律によって消費者を保護する仕組みが定められています。代表的なものが、金融機関などが消費者に対して商品の情報提供や説明を十分に行うよう定めたルールです。金融取引を行うときは、情報提供や説明を受けて、よく理解し、納得してから行うようにしましょう。</a:t>
            </a:r>
          </a:p>
        </p:txBody>
      </p:sp>
      <p:sp>
        <p:nvSpPr>
          <p:cNvPr id="4" name="テキスト ボックス 11">
            <a:extLst>
              <a:ext uri="{FF2B5EF4-FFF2-40B4-BE49-F238E27FC236}">
                <a16:creationId xmlns:a16="http://schemas.microsoft.com/office/drawing/2014/main" id="{D8DFF41E-2A09-4848-9935-6C2223DC783C}"/>
              </a:ext>
            </a:extLst>
          </p:cNvPr>
          <p:cNvSpPr txBox="1"/>
          <p:nvPr/>
        </p:nvSpPr>
        <p:spPr>
          <a:xfrm>
            <a:off x="223838" y="209550"/>
            <a:ext cx="4348162" cy="400050"/>
          </a:xfrm>
          <a:prstGeom prst="rect">
            <a:avLst/>
          </a:prstGeom>
          <a:noFill/>
        </p:spPr>
        <p:txBody>
          <a:bodyP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fontAlgn="auto">
              <a:spcBef>
                <a:spcPts val="0"/>
              </a:spcBef>
              <a:spcAft>
                <a:spcPts val="0"/>
              </a:spcAft>
              <a:defRPr/>
            </a:pPr>
            <a:r>
              <a:rPr lang="ja-JP" altLang="en-US" sz="2000" dirty="0">
                <a:solidFill>
                  <a:srgbClr val="AA8C55"/>
                </a:solidFill>
                <a:latin typeface="+mn-ea"/>
              </a:rPr>
              <a:t>消費者の保護</a:t>
            </a:r>
          </a:p>
        </p:txBody>
      </p:sp>
      <p:pic>
        <p:nvPicPr>
          <p:cNvPr id="5" name="図 4" descr="グラフィカル ユーザー インターフェイス が含まれている画像&#10;&#10;自動的に生成された説明">
            <a:extLst>
              <a:ext uri="{FF2B5EF4-FFF2-40B4-BE49-F238E27FC236}">
                <a16:creationId xmlns:a16="http://schemas.microsoft.com/office/drawing/2014/main" id="{7CC3BD84-1860-56A5-272D-2D8C7CAEFE5E}"/>
              </a:ext>
            </a:extLst>
          </p:cNvPr>
          <p:cNvPicPr>
            <a:picLocks noChangeAspect="1"/>
          </p:cNvPicPr>
          <p:nvPr/>
        </p:nvPicPr>
        <p:blipFill rotWithShape="1">
          <a:blip r:embed="rId2">
            <a:extLst>
              <a:ext uri="{28A0092B-C50C-407E-A947-70E740481C1C}">
                <a14:useLocalDpi xmlns:a14="http://schemas.microsoft.com/office/drawing/2010/main" val="0"/>
              </a:ext>
            </a:extLst>
          </a:blip>
          <a:srcRect t="6350"/>
          <a:stretch/>
        </p:blipFill>
        <p:spPr>
          <a:xfrm>
            <a:off x="130628" y="2577315"/>
            <a:ext cx="5029201" cy="3667910"/>
          </a:xfrm>
          <a:prstGeom prst="rect">
            <a:avLst/>
          </a:prstGeom>
        </p:spPr>
      </p:pic>
      <p:sp>
        <p:nvSpPr>
          <p:cNvPr id="2" name="テキスト ボックス 8">
            <a:extLst>
              <a:ext uri="{FF2B5EF4-FFF2-40B4-BE49-F238E27FC236}">
                <a16:creationId xmlns:a16="http://schemas.microsoft.com/office/drawing/2014/main" id="{18377BD1-F492-4EC3-C6EF-81647D227938}"/>
              </a:ext>
            </a:extLst>
          </p:cNvPr>
          <p:cNvSpPr txBox="1">
            <a:spLocks noChangeArrowheads="1"/>
          </p:cNvSpPr>
          <p:nvPr/>
        </p:nvSpPr>
        <p:spPr bwMode="auto">
          <a:xfrm>
            <a:off x="360817" y="6029781"/>
            <a:ext cx="463572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FontTx/>
              <a:buNone/>
            </a:pPr>
            <a:r>
              <a:rPr lang="en-US" altLang="ja-JP" sz="800" dirty="0"/>
              <a:t>※</a:t>
            </a:r>
            <a:r>
              <a:rPr lang="ja-JP" altLang="en-US" sz="800" dirty="0"/>
              <a:t>正式名称は「金融サービスの提供及び利用環境の整備等に関する法律」となります。</a:t>
            </a:r>
          </a:p>
        </p:txBody>
      </p:sp>
    </p:spTree>
  </p:cSld>
  <p:clrMapOvr>
    <a:masterClrMapping/>
  </p:clrMapOvr>
</p:sld>
</file>

<file path=ppt/theme/theme1.xml><?xml version="1.0" encoding="utf-8"?>
<a:theme xmlns:a="http://schemas.openxmlformats.org/drawingml/2006/main" name="第1章">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第2章">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第3章">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第4章">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FA3F96E03010CB43A87E62425EE861C2" ma:contentTypeVersion="14" ma:contentTypeDescription="新しいドキュメントを作成します。" ma:contentTypeScope="" ma:versionID="a1b9892835793e5cd2f19a5561b0f3e2">
  <xsd:schema xmlns:xsd="http://www.w3.org/2001/XMLSchema" xmlns:xs="http://www.w3.org/2001/XMLSchema" xmlns:p="http://schemas.microsoft.com/office/2006/metadata/properties" xmlns:ns2="9a6454e5-418b-4844-a74d-e55630c4d592" xmlns:ns3="67e06d9b-ce42-4fa8-b284-302ef28cc775" targetNamespace="http://schemas.microsoft.com/office/2006/metadata/properties" ma:root="true" ma:fieldsID="cd7305b9d632c5acfc1d484554d7e205" ns2:_="" ns3:_="">
    <xsd:import namespace="9a6454e5-418b-4844-a74d-e55630c4d592"/>
    <xsd:import namespace="67e06d9b-ce42-4fa8-b284-302ef28cc77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a6454e5-418b-4844-a74d-e55630c4d59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画像タグ" ma:readOnly="false" ma:fieldId="{5cf76f15-5ced-4ddc-b409-7134ff3c332f}" ma:taxonomyMulti="true" ma:sspId="114ab214-fa64-4fae-99b8-b7f9cb5589d9"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7e06d9b-ce42-4fa8-b284-302ef28cc775" elementFormDefault="qualified">
    <xsd:import namespace="http://schemas.microsoft.com/office/2006/documentManagement/types"/>
    <xsd:import namespace="http://schemas.microsoft.com/office/infopath/2007/PartnerControls"/>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element name="TaxCatchAll" ma:index="20" nillable="true" ma:displayName="Taxonomy Catch All Column" ma:hidden="true" ma:list="{c339e06a-42e6-4b23-ba36-aeb9d287abc0}" ma:internalName="TaxCatchAll" ma:showField="CatchAllData" ma:web="67e06d9b-ce42-4fa8-b284-302ef28cc77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29C14A4-00A5-405B-BE23-8D2CAE3C62BE}"/>
</file>

<file path=customXml/itemProps2.xml><?xml version="1.0" encoding="utf-8"?>
<ds:datastoreItem xmlns:ds="http://schemas.openxmlformats.org/officeDocument/2006/customXml" ds:itemID="{655967FA-D2AE-44AA-899D-867C5474BD9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223</TotalTime>
  <Words>136</Words>
  <Application>Microsoft Office PowerPoint</Application>
  <PresentationFormat>画面に合わせる (4:3)</PresentationFormat>
  <Paragraphs>3</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4</vt:i4>
      </vt:variant>
      <vt:variant>
        <vt:lpstr>スライド タイトル</vt:lpstr>
      </vt:variant>
      <vt:variant>
        <vt:i4>1</vt:i4>
      </vt:variant>
    </vt:vector>
  </HeadingPairs>
  <TitlesOfParts>
    <vt:vector size="8" baseType="lpstr">
      <vt:lpstr>Arial</vt:lpstr>
      <vt:lpstr>Calibri</vt:lpstr>
      <vt:lpstr>Calibri Light</vt:lpstr>
      <vt:lpstr>第1章</vt:lpstr>
      <vt:lpstr>第2章</vt:lpstr>
      <vt:lpstr>第3章</vt:lpstr>
      <vt:lpstr>第4章</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渉 大島</cp:lastModifiedBy>
  <cp:revision>1</cp:revision>
  <dcterms:created xsi:type="dcterms:W3CDTF">2016-03-12T01:57:31Z</dcterms:created>
  <dcterms:modified xsi:type="dcterms:W3CDTF">2024-06-12T13:00:18Z</dcterms:modified>
</cp:coreProperties>
</file>