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0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890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04A19B-466A-4F84-9308-CE5FFB7D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7D16B-D07C-4838-BB1D-E90AF641290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E4F58D-424D-437D-B278-93C0232E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029B72-0D64-42FD-91D8-A0E8FD6AA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64673-164E-4485-939E-8160F42C2B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941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E32E0-EF94-459F-8045-4898BF73F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DDB60-EC72-4BE1-8DF2-2775180D7CA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4B2DC-FCC0-421E-A878-04C6F86F4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3EE40-4360-4591-BAD1-5F7A0B213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9ABC2-87F3-46FA-829A-13C8560A13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7340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0E1A8-C3BE-4444-AADB-969418612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84CDD-C585-4540-8523-17084D9D948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3A846-DAF3-47C0-85B3-DBEE1E61A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F80A1-EFEE-4DA0-AC1A-3E0AE83E1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16AF2-DE9A-4392-ADD8-DE6ADA8934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4587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554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8DA40-F5C5-4589-8175-EB232FA72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7EA89-789E-4026-BBCE-9EA36A03111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CE04E-9551-4666-B96D-9B567400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235DA-4495-4ACE-B86B-02251077A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D4339-1F1E-4E02-923F-99D1E737E0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638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DE650-83E5-4C38-8A98-A2C28E5CD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DA591-DE45-4D07-9082-0E3DF1067EF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1CB43-9DCA-4AFA-ACEB-9AE617026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E7390-A973-465C-96AB-EE28BFBB1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4B695-31E5-4F30-84B3-FD0FE5227A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C7BB0-DF87-40CE-98A2-36220935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2CAF1-D8AC-4433-B828-F343382DABC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0EAEC-C78B-484A-96E5-693F8B816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2AC80-0030-41D5-A624-A70D26901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46AA-7BE1-47AF-B373-79E74A3A45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042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5A31B1-7EFA-400D-85D3-74C280F26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B0892-14C6-4D8A-8872-2484DAE59BC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07A2F4-B1B7-43EB-822F-2D34C1EB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2E456A-7A3F-459B-8E54-95D839CB3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ED587-DD50-4C4C-8C8C-070C082B2D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854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FCC920-A7A6-4857-AEF3-B42D38C2E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2C116-2D81-4930-95E8-0BB7C36E700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0E90A7-EC07-4619-9617-68D0EB0F7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9816211-EF3A-494B-8E91-E677B90B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3542A-3573-43F1-89B9-3FBAE5B536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174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F1C06D6-BEA5-426C-8086-7012B98C3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6BE7B-C8E0-4F24-A49A-7E1E0808ECA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2B9A436-98AA-460F-91C3-969EA8FA4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BDEC636-7FB9-45C0-91BA-05A827B3C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EBFC7-6559-41FA-B779-9DF1F8CE71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998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5509333-3FCF-4271-8C57-72EDD3A3F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58776-8B4B-45ED-813A-A975A25BDA4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8EC0-371C-4398-AF31-DB11C3E6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4B1C91D-3574-424F-88C8-222B82D2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47652-A1E9-4BEA-91B3-C8C4900E2A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215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1B93D7-C82D-4958-AE51-7F2CDEEE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CCC06-40B8-4E52-B90A-F0033E49D4C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854889-DDB7-4E56-9088-198AC6F70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4D7E07-D377-4283-9AEB-3CB718E1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EAEC1-55BB-422D-887F-CCA0D08FAF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022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5D281CDE-E042-4EA2-84C2-CFCD686DD0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EF625616-5EC7-437C-89A7-AAA1D52231D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DD8E718A-73EE-4175-8B16-7F92087462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01D7BF87-676B-4158-A3A6-051FB53FA1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D62E5-C267-460E-A493-E615BFC2EA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F21323-200C-4B8E-8BA1-3D9AF458F3D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1B2F-2059-409C-BAD6-462021041C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1104C-FD0C-467B-BFB6-9869EB4F0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1EB06B6-8432-4356-9B58-277F8E061E17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C4429C60-7258-4F19-80DD-62E99EF6871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2">
            <a:extLst>
              <a:ext uri="{FF2B5EF4-FFF2-40B4-BE49-F238E27FC236}">
                <a16:creationId xmlns:a16="http://schemas.microsoft.com/office/drawing/2014/main" id="{77A30A03-0EDB-4646-B06D-460082A9A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028700"/>
            <a:ext cx="7947025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4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AE03CB3F-88B1-4718-8F34-ADBEB4D666EB}"/>
</file>

<file path=customXml/itemProps2.xml><?xml version="1.0" encoding="utf-8"?>
<ds:datastoreItem xmlns:ds="http://schemas.openxmlformats.org/officeDocument/2006/customXml" ds:itemID="{C9E2C1A7-3981-4ED5-9C1F-E6581D5F76A1}"/>
</file>

<file path=customXml/itemProps3.xml><?xml version="1.0" encoding="utf-8"?>
<ds:datastoreItem xmlns:ds="http://schemas.openxmlformats.org/officeDocument/2006/customXml" ds:itemID="{C75B81A4-CAAF-4169-90A1-0CCD73F791E1}"/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第4章</vt:lpstr>
      <vt:lpstr>1_第4章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13</cp:revision>
  <dcterms:created xsi:type="dcterms:W3CDTF">2016-03-12T01:57:31Z</dcterms:created>
  <dcterms:modified xsi:type="dcterms:W3CDTF">2024-06-19T08:03:27Z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