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70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8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7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716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541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9F554AD0-8F68-4EE2-AE61-869A487CD4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BA78792F-4E77-416E-BEEB-EC93115E08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7DFFF146-FA64-4CE9-8E36-CB66131876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966DB40C-BB67-4124-995B-92F4A8E1F0D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6959C9B6-BE6C-4F6A-BA40-9A71A6F017B3}"/>
              </a:ext>
            </a:extLst>
          </p:cNvPr>
          <p:cNvSpPr txBox="1"/>
          <p:nvPr/>
        </p:nvSpPr>
        <p:spPr>
          <a:xfrm>
            <a:off x="223838" y="2095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ネットショッピングも契約になるの？</a:t>
            </a:r>
          </a:p>
        </p:txBody>
      </p:sp>
      <p:sp>
        <p:nvSpPr>
          <p:cNvPr id="5123" name="テキスト ボックス 8">
            <a:extLst>
              <a:ext uri="{FF2B5EF4-FFF2-40B4-BE49-F238E27FC236}">
                <a16:creationId xmlns:a16="http://schemas.microsoft.com/office/drawing/2014/main" id="{3D09A42D-54FA-484C-949E-16D1B1ACD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609600"/>
            <a:ext cx="8655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ネットでの買い物も、売買契約にあたります。ネットショッピングの場合は、販売する会社のサイト上に決済方法や送料などの条件、キャンセルの方法など、契約条件が記載されています。契約条件をきちんと読んでから、購入の手続きに入りましょう。</a:t>
            </a:r>
          </a:p>
        </p:txBody>
      </p:sp>
      <p:pic>
        <p:nvPicPr>
          <p:cNvPr id="5124" name="Picture 5" descr="C:\Users\fujiwara\Desktop\図29.jpg">
            <a:extLst>
              <a:ext uri="{FF2B5EF4-FFF2-40B4-BE49-F238E27FC236}">
                <a16:creationId xmlns:a16="http://schemas.microsoft.com/office/drawing/2014/main" id="{FBEBDB29-D422-4086-AF8B-0777EA0FE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2209800"/>
            <a:ext cx="6113463" cy="296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CF42E5F4-9BA7-4BCA-A3BA-FF787C473FEB}"/>
</file>

<file path=customXml/itemProps2.xml><?xml version="1.0" encoding="utf-8"?>
<ds:datastoreItem xmlns:ds="http://schemas.openxmlformats.org/officeDocument/2006/customXml" ds:itemID="{E284C032-66BF-40B2-A227-934B8AE1191F}"/>
</file>

<file path=customXml/itemProps3.xml><?xml version="1.0" encoding="utf-8"?>
<ds:datastoreItem xmlns:ds="http://schemas.openxmlformats.org/officeDocument/2006/customXml" ds:itemID="{AD75B63B-0012-4479-A3EA-A26EE0685E1A}"/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63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45</cp:revision>
  <dcterms:created xsi:type="dcterms:W3CDTF">2016-03-12T01:57:31Z</dcterms:created>
  <dcterms:modified xsi:type="dcterms:W3CDTF">2024-06-19T08:09:26Z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