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  <p:sldMasterId id="2147483669" r:id="rId4"/>
  </p:sldMasterIdLst>
  <p:sldIdLst>
    <p:sldId id="270" r:id="rId5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8C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1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1.xml"/><Relationship Id="rId10" Type="http://schemas.openxmlformats.org/officeDocument/2006/relationships/customXml" Target="../customXml/item1.xml"/><Relationship Id="rId4" Type="http://schemas.openxmlformats.org/officeDocument/2006/relationships/slideMaster" Target="slideMasters/slideMaster4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5538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4930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9159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BEAEA8D1-426A-4709-A263-13B3D7F7DF2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9F613DEE-DBCC-48C7-84DE-4C7428A4674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B64BCAF1-DF67-40E7-8666-1331D828673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図 6">
            <a:extLst>
              <a:ext uri="{FF2B5EF4-FFF2-40B4-BE49-F238E27FC236}">
                <a16:creationId xmlns:a16="http://schemas.microsoft.com/office/drawing/2014/main" id="{CD3FB789-6CED-4BD3-A48F-71FE4C42905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11">
            <a:extLst>
              <a:ext uri="{FF2B5EF4-FFF2-40B4-BE49-F238E27FC236}">
                <a16:creationId xmlns:a16="http://schemas.microsoft.com/office/drawing/2014/main" id="{5BB7B838-5106-4DB6-AC42-0601B4B91CCD}"/>
              </a:ext>
            </a:extLst>
          </p:cNvPr>
          <p:cNvSpPr txBox="1"/>
          <p:nvPr/>
        </p:nvSpPr>
        <p:spPr>
          <a:xfrm>
            <a:off x="223838" y="209550"/>
            <a:ext cx="4348162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AA8C55"/>
                </a:solidFill>
                <a:latin typeface="+mn-ea"/>
              </a:rPr>
              <a:t>契約書を見てみよう！</a:t>
            </a:r>
          </a:p>
        </p:txBody>
      </p:sp>
      <p:pic>
        <p:nvPicPr>
          <p:cNvPr id="5123" name="Picture 4" descr="C:\Users\fujiwara\Desktop\図30.jpg">
            <a:extLst>
              <a:ext uri="{FF2B5EF4-FFF2-40B4-BE49-F238E27FC236}">
                <a16:creationId xmlns:a16="http://schemas.microsoft.com/office/drawing/2014/main" id="{EC5BC13E-F7B4-4A00-89B8-ABDA5223C0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475" y="158750"/>
            <a:ext cx="5541963" cy="6265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2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3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第4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88210B3C-B5ED-4C73-AA40-A92145887AD4}"/>
</file>

<file path=customXml/itemProps2.xml><?xml version="1.0" encoding="utf-8"?>
<ds:datastoreItem xmlns:ds="http://schemas.openxmlformats.org/officeDocument/2006/customXml" ds:itemID="{0E93EAD6-B390-411A-AD9C-F78B4B573FE0}"/>
</file>

<file path=customXml/itemProps3.xml><?xml version="1.0" encoding="utf-8"?>
<ds:datastoreItem xmlns:ds="http://schemas.openxmlformats.org/officeDocument/2006/customXml" ds:itemID="{E87E2E4B-E070-4C47-92E0-5C125A2FC563}"/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5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第1章</vt:lpstr>
      <vt:lpstr>第2章</vt:lpstr>
      <vt:lpstr>第3章</vt:lpstr>
      <vt:lpstr>第4章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45</cp:revision>
  <dcterms:created xsi:type="dcterms:W3CDTF">2016-03-12T01:57:31Z</dcterms:created>
  <dcterms:modified xsi:type="dcterms:W3CDTF">2024-06-19T08:08:55Z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