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70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8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553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493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915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BEAEA8D1-426A-4709-A263-13B3D7F7DF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9F613DEE-DBCC-48C7-84DE-4C7428A467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B64BCAF1-DF67-40E7-8666-1331D82867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CD3FB789-6CED-4BD3-A48F-71FE4C4290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1">
            <a:extLst>
              <a:ext uri="{FF2B5EF4-FFF2-40B4-BE49-F238E27FC236}">
                <a16:creationId xmlns:a16="http://schemas.microsoft.com/office/drawing/2014/main" id="{5BB7B838-5106-4DB6-AC42-0601B4B91CCD}"/>
              </a:ext>
            </a:extLst>
          </p:cNvPr>
          <p:cNvSpPr txBox="1"/>
          <p:nvPr/>
        </p:nvSpPr>
        <p:spPr>
          <a:xfrm>
            <a:off x="223838" y="20955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AA8C55"/>
                </a:solidFill>
                <a:latin typeface="+mn-ea"/>
              </a:rPr>
              <a:t>契約書を見てみよう！</a:t>
            </a:r>
          </a:p>
        </p:txBody>
      </p:sp>
      <p:pic>
        <p:nvPicPr>
          <p:cNvPr id="5123" name="Picture 4" descr="C:\Users\fujiwara\Desktop\図30.jpg">
            <a:extLst>
              <a:ext uri="{FF2B5EF4-FFF2-40B4-BE49-F238E27FC236}">
                <a16:creationId xmlns:a16="http://schemas.microsoft.com/office/drawing/2014/main" id="{EC5BC13E-F7B4-4A00-89B8-ABDA5223C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158750"/>
            <a:ext cx="5541963" cy="626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88210B3C-B5ED-4C73-AA40-A92145887AD4}"/>
</file>

<file path=customXml/itemProps2.xml><?xml version="1.0" encoding="utf-8"?>
<ds:datastoreItem xmlns:ds="http://schemas.openxmlformats.org/officeDocument/2006/customXml" ds:itemID="{0E93EAD6-B390-411A-AD9C-F78B4B573FE0}"/>
</file>

<file path=customXml/itemProps3.xml><?xml version="1.0" encoding="utf-8"?>
<ds:datastoreItem xmlns:ds="http://schemas.openxmlformats.org/officeDocument/2006/customXml" ds:itemID="{E87E2E4B-E070-4C47-92E0-5C125A2FC563}"/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第4章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45</cp:revision>
  <dcterms:created xsi:type="dcterms:W3CDTF">2016-03-12T01:57:31Z</dcterms:created>
  <dcterms:modified xsi:type="dcterms:W3CDTF">2024-06-19T08:08:55Z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