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21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36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5092255-5631-490F-BC79-71D781D821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0C35058D-9993-40D1-B800-2EA8C5AC15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9AFF3E6-D68F-4029-BA3C-E8E7DA490B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104FCEB3-38F6-4119-8B4B-A794660765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86BD62BC-DFB8-4F57-8B81-7421E2471AAE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契約違反のペナルティ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04C01469-781A-4627-A079-2CADB7055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439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買い物をしたとき、「○日までに代金を振込みで支払います」という約束＝契約を交わしたとします。その場合、期日までに代金を振り込むという義務を果たさないと、契約違反として、違約料などを支払わなければならないことも。また、カードの利用代金が口座から引き落とせなかった場合にも、延滞利息などが課せられるケースがあります。</a:t>
            </a:r>
          </a:p>
        </p:txBody>
      </p:sp>
      <p:pic>
        <p:nvPicPr>
          <p:cNvPr id="6148" name="Picture 5" descr="C:\Users\fujiwara\Desktop\図31.jpg">
            <a:extLst>
              <a:ext uri="{FF2B5EF4-FFF2-40B4-BE49-F238E27FC236}">
                <a16:creationId xmlns:a16="http://schemas.microsoft.com/office/drawing/2014/main" id="{D9E14B97-AC48-412C-BCD8-CCAA61179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3030538"/>
            <a:ext cx="7362825" cy="245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8587397-8933-43A3-8209-7E2270C306AF}"/>
</file>

<file path=customXml/itemProps2.xml><?xml version="1.0" encoding="utf-8"?>
<ds:datastoreItem xmlns:ds="http://schemas.openxmlformats.org/officeDocument/2006/customXml" ds:itemID="{EF36C743-4C35-4CED-9E4A-B68E685FA6BB}"/>
</file>

<file path=customXml/itemProps3.xml><?xml version="1.0" encoding="utf-8"?>
<ds:datastoreItem xmlns:ds="http://schemas.openxmlformats.org/officeDocument/2006/customXml" ds:itemID="{A2C1C695-5673-4468-8395-B27436ED527D}"/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46</cp:revision>
  <dcterms:created xsi:type="dcterms:W3CDTF">2016-03-12T01:57:31Z</dcterms:created>
  <dcterms:modified xsi:type="dcterms:W3CDTF">2024-06-19T08:08:11Z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