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71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8C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02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821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36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95092255-5631-490F-BC79-71D781D821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0C35058D-9993-40D1-B800-2EA8C5AC156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29AFF3E6-D68F-4029-BA3C-E8E7DA490B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104FCEB3-38F6-4119-8B4B-A794660765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1">
            <a:extLst>
              <a:ext uri="{FF2B5EF4-FFF2-40B4-BE49-F238E27FC236}">
                <a16:creationId xmlns:a16="http://schemas.microsoft.com/office/drawing/2014/main" id="{B1F1FC00-D2F4-414D-95E3-F40F71B5C5E4}"/>
              </a:ext>
            </a:extLst>
          </p:cNvPr>
          <p:cNvSpPr txBox="1"/>
          <p:nvPr/>
        </p:nvSpPr>
        <p:spPr>
          <a:xfrm>
            <a:off x="223838" y="2095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AA8C55"/>
                </a:solidFill>
                <a:latin typeface="+mn-ea"/>
              </a:rPr>
              <a:t>成年年齢引下げ</a:t>
            </a:r>
          </a:p>
        </p:txBody>
      </p:sp>
      <p:sp>
        <p:nvSpPr>
          <p:cNvPr id="5123" name="テキスト ボックス 8">
            <a:extLst>
              <a:ext uri="{FF2B5EF4-FFF2-40B4-BE49-F238E27FC236}">
                <a16:creationId xmlns:a16="http://schemas.microsoft.com/office/drawing/2014/main" id="{3A762BD8-F533-434F-8AB6-3E4E64D5C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609600"/>
            <a:ext cx="843915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600"/>
              <a:t>　 成年年齢が</a:t>
            </a:r>
            <a:r>
              <a:rPr lang="en-US" altLang="ja-JP" sz="1600"/>
              <a:t>20</a:t>
            </a:r>
            <a:r>
              <a:rPr lang="ja-JP" altLang="en-US" sz="1600"/>
              <a:t>歳から</a:t>
            </a:r>
            <a:r>
              <a:rPr lang="en-US" altLang="ja-JP" sz="1600"/>
              <a:t>18</a:t>
            </a:r>
            <a:r>
              <a:rPr lang="ja-JP" altLang="en-US" sz="1600"/>
              <a:t>歳に引き下げられ（</a:t>
            </a:r>
            <a:r>
              <a:rPr lang="en-US" altLang="ja-JP" sz="1600"/>
              <a:t>2022</a:t>
            </a:r>
            <a:r>
              <a:rPr lang="ja-JP" altLang="en-US" sz="1600"/>
              <a:t>年</a:t>
            </a:r>
            <a:r>
              <a:rPr lang="en-US" altLang="ja-JP" sz="1600"/>
              <a:t>4</a:t>
            </a:r>
            <a:r>
              <a:rPr lang="ja-JP" altLang="en-US" sz="1600"/>
              <a:t>月～）、高校生であっても</a:t>
            </a:r>
            <a:r>
              <a:rPr lang="en-US" altLang="ja-JP" sz="1600"/>
              <a:t>18</a:t>
            </a:r>
            <a:r>
              <a:rPr lang="ja-JP" altLang="en-US" sz="1600"/>
              <a:t>歳以上であれば、親権者などの保護者の同意なく、１人で契約を結ぶことができます。ただし、契約違反のペナルティも負うため注意が必要です。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8AC65C7-B385-4B29-BD55-9EAB77A889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344" y="2398603"/>
            <a:ext cx="5567783" cy="34317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72B5E935-1141-4C6E-B8F1-93AF318A520C}"/>
</file>

<file path=customXml/itemProps2.xml><?xml version="1.0" encoding="utf-8"?>
<ds:datastoreItem xmlns:ds="http://schemas.openxmlformats.org/officeDocument/2006/customXml" ds:itemID="{4937A013-52C2-49FA-AED9-C0F29DCC3A0E}"/>
</file>

<file path=customXml/itemProps3.xml><?xml version="1.0" encoding="utf-8"?>
<ds:datastoreItem xmlns:ds="http://schemas.openxmlformats.org/officeDocument/2006/customXml" ds:itemID="{C4DA688A-45B7-4894-8265-64A2694D304F}"/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63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47</cp:revision>
  <dcterms:created xsi:type="dcterms:W3CDTF">2016-03-12T01:57:31Z</dcterms:created>
  <dcterms:modified xsi:type="dcterms:W3CDTF">2024-06-19T08:07:38Z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