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77" r:id="rId3"/>
  </p:sldIdLst>
  <p:sldSz cx="9906000" cy="6858000" type="A4"/>
  <p:notesSz cx="6807200" cy="9939338"/>
  <p:defaultTextStyle>
    <a:defPPr>
      <a:defRPr lang="ja-JP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97">
          <p15:clr>
            <a:srgbClr val="A4A3A4"/>
          </p15:clr>
        </p15:guide>
        <p15:guide id="2" pos="318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852" y="66"/>
      </p:cViewPr>
      <p:guideLst>
        <p:guide orient="horz" pos="3997"/>
        <p:guide pos="318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fujiwara\Desktop\加藤さんからの素材\ワーク集ワクjpg\繝ｯ繝ｼ繧ｯ髮・・縺峨・縺ｾ縺｣縺ｨ\Work_mon-01.jpg">
            <a:extLst>
              <a:ext uri="{FF2B5EF4-FFF2-40B4-BE49-F238E27FC236}">
                <a16:creationId xmlns:a16="http://schemas.microsoft.com/office/drawing/2014/main" id="{DAF02935-0705-40DE-85EE-8697C009FD6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28836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fujiwara\Desktop\加藤さんからの素材\ワーク集ワクjpg\繝ｯ繝ｼ繧ｯ髮・・縺峨・縺ｾ縺｣縺ｨ\Work_kai-05.jpg">
            <a:extLst>
              <a:ext uri="{FF2B5EF4-FFF2-40B4-BE49-F238E27FC236}">
                <a16:creationId xmlns:a16="http://schemas.microsoft.com/office/drawing/2014/main" id="{92673A70-F47F-44E8-949C-EF9C8C0ABFD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0"/>
            <a:ext cx="990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47341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fujiwara\Desktop\加藤さんからの素材\ワーク集ワクjpg\繝ｯ繝ｼ繧ｯ髮・・縺峨・縺ｾ縺｣縺ｨ\Work_kai-01.jpg">
            <a:extLst>
              <a:ext uri="{FF2B5EF4-FFF2-40B4-BE49-F238E27FC236}">
                <a16:creationId xmlns:a16="http://schemas.microsoft.com/office/drawing/2014/main" id="{2978B618-9057-4008-83A6-CFED611931E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45379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fujiwara\Desktop\加藤さんからの素材\ワーク集ワクjpg\繝ｯ繝ｼ繧ｯ髮・・縺峨・縺ｾ縺｣縺ｨ\Work_mon-02.jpg">
            <a:extLst>
              <a:ext uri="{FF2B5EF4-FFF2-40B4-BE49-F238E27FC236}">
                <a16:creationId xmlns:a16="http://schemas.microsoft.com/office/drawing/2014/main" id="{2D8A522D-1901-4024-A9B9-6758F0EB7BF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99274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fujiwara\Desktop\加藤さんからの素材\ワーク集ワクjpg\繝ｯ繝ｼ繧ｯ髮・・縺峨・縺ｾ縺｣縺ｨ\Work_kai-02.jpg">
            <a:extLst>
              <a:ext uri="{FF2B5EF4-FFF2-40B4-BE49-F238E27FC236}">
                <a16:creationId xmlns:a16="http://schemas.microsoft.com/office/drawing/2014/main" id="{2227A6A2-899A-4AA8-9233-B2946F4072E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35568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fujiwara\Desktop\加藤さんからの素材\ワーク集ワクjpg\繝ｯ繝ｼ繧ｯ髮・・縺峨・縺ｾ縺｣縺ｨ\Work_mon-03.jpg">
            <a:extLst>
              <a:ext uri="{FF2B5EF4-FFF2-40B4-BE49-F238E27FC236}">
                <a16:creationId xmlns:a16="http://schemas.microsoft.com/office/drawing/2014/main" id="{5D746CCC-55A6-4E53-9A48-5CA3475D5EB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5031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fujiwara\Desktop\加藤さんからの素材\ワーク集ワクjpg\繝ｯ繝ｼ繧ｯ髮・・縺峨・縺ｾ縺｣縺ｨ\Work_kai-03.jpg">
            <a:extLst>
              <a:ext uri="{FF2B5EF4-FFF2-40B4-BE49-F238E27FC236}">
                <a16:creationId xmlns:a16="http://schemas.microsoft.com/office/drawing/2014/main" id="{ACEB3D32-A649-42A7-81D0-6C2793A8522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926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fujiwara\Desktop\加藤さんからの素材\ワーク集ワクjpg\繝ｯ繝ｼ繧ｯ髮・・縺峨・縺ｾ縺｣縺ｨ\Work_mon-04.jpg">
            <a:extLst>
              <a:ext uri="{FF2B5EF4-FFF2-40B4-BE49-F238E27FC236}">
                <a16:creationId xmlns:a16="http://schemas.microsoft.com/office/drawing/2014/main" id="{A4F09E76-2A3E-4BD7-BEE0-2B93B8D0F05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87434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fujiwara\Desktop\加藤さんからの素材\ワーク集ワクjpg\繝ｯ繝ｼ繧ｯ髮・・縺峨・縺ｾ縺｣縺ｨ\Work_kai-04.jpg">
            <a:extLst>
              <a:ext uri="{FF2B5EF4-FFF2-40B4-BE49-F238E27FC236}">
                <a16:creationId xmlns:a16="http://schemas.microsoft.com/office/drawing/2014/main" id="{703B7FEC-9F3B-46C2-B71E-4E5C73B6E84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13"/>
            <a:ext cx="9906000" cy="684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26965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fujiwara\Desktop\加藤さんからの素材\ワーク集ワクjpg\繝ｯ繝ｼ繧ｯ髮・・縺峨・縺ｾ縺｣縺ｨ\Work_mon-05.jpg">
            <a:extLst>
              <a:ext uri="{FF2B5EF4-FFF2-40B4-BE49-F238E27FC236}">
                <a16:creationId xmlns:a16="http://schemas.microsoft.com/office/drawing/2014/main" id="{A058F9C1-8D37-4E39-9B6F-30FB25418D0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763"/>
            <a:ext cx="9906000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55353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タイトル プレースホルダー 1">
            <a:extLst>
              <a:ext uri="{FF2B5EF4-FFF2-40B4-BE49-F238E27FC236}">
                <a16:creationId xmlns:a16="http://schemas.microsoft.com/office/drawing/2014/main" id="{5026D98E-3DE0-4FC1-8F2B-4CDEE7B674BB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タイトルの書式設定</a:t>
            </a:r>
          </a:p>
        </p:txBody>
      </p:sp>
      <p:sp>
        <p:nvSpPr>
          <p:cNvPr id="1027" name="テキスト プレースホルダー 2">
            <a:extLst>
              <a:ext uri="{FF2B5EF4-FFF2-40B4-BE49-F238E27FC236}">
                <a16:creationId xmlns:a16="http://schemas.microsoft.com/office/drawing/2014/main" id="{E4FA95C4-00B5-4D33-B07F-B5202520EB1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8C42AAC-1C18-4945-BFA7-ABFCFD44F2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C38BFCDE-F240-431E-B7CB-6D8B2210289B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F3576E6-9D1E-487C-96B7-1A39F34A7C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356C919-CD71-4EC4-8B07-C0075EAD52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87D065BD-7C90-49E9-9632-A1AE0E8FD11D}" type="slidenum">
              <a:rPr lang="ja-JP" altLang="en-US"/>
              <a:pPr/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50" r:id="rId1"/>
    <p:sldLayoutId id="2147484251" r:id="rId2"/>
    <p:sldLayoutId id="2147484252" r:id="rId3"/>
    <p:sldLayoutId id="2147484253" r:id="rId4"/>
    <p:sldLayoutId id="2147484254" r:id="rId5"/>
    <p:sldLayoutId id="2147484255" r:id="rId6"/>
    <p:sldLayoutId id="2147484256" r:id="rId7"/>
    <p:sldLayoutId id="2147484257" r:id="rId8"/>
    <p:sldLayoutId id="2147484258" r:id="rId9"/>
    <p:sldLayoutId id="2147484259" r:id="rId10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テキスト ボックス 1">
            <a:extLst>
              <a:ext uri="{FF2B5EF4-FFF2-40B4-BE49-F238E27FC236}">
                <a16:creationId xmlns:a16="http://schemas.microsoft.com/office/drawing/2014/main" id="{9F727F41-C042-4B48-99BF-058D738DCA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4488" y="1252538"/>
            <a:ext cx="68294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2000">
                <a:solidFill>
                  <a:srgbClr val="000000"/>
                </a:solidFill>
                <a:latin typeface="+mn-ea"/>
                <a:ea typeface="+mn-ea"/>
              </a:rPr>
              <a:t>利用限度額を答えよう</a:t>
            </a: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66E327F8-C45E-49B9-8E30-8D323181789E}"/>
              </a:ext>
            </a:extLst>
          </p:cNvPr>
          <p:cNvSpPr/>
          <p:nvPr/>
        </p:nvSpPr>
        <p:spPr>
          <a:xfrm>
            <a:off x="1054100" y="3544888"/>
            <a:ext cx="814388" cy="71913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prstClr val="white"/>
              </a:solidFill>
              <a:latin typeface="+mn-ea"/>
            </a:endParaRPr>
          </a:p>
        </p:txBody>
      </p:sp>
      <p:sp>
        <p:nvSpPr>
          <p:cNvPr id="39941" name="テキスト ボックス 4">
            <a:extLst>
              <a:ext uri="{FF2B5EF4-FFF2-40B4-BE49-F238E27FC236}">
                <a16:creationId xmlns:a16="http://schemas.microsoft.com/office/drawing/2014/main" id="{1C6C948F-3789-4068-A12B-BD5185CC0A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1888" y="3513138"/>
            <a:ext cx="908050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4000">
                <a:solidFill>
                  <a:srgbClr val="FFFFFF"/>
                </a:solidFill>
                <a:latin typeface="+mn-ea"/>
                <a:ea typeface="+mn-ea"/>
              </a:rPr>
              <a:t>1</a:t>
            </a:r>
            <a:r>
              <a:rPr lang="ja-JP" altLang="en-US" sz="1800">
                <a:solidFill>
                  <a:srgbClr val="FFFFFF"/>
                </a:solidFill>
                <a:latin typeface="+mn-ea"/>
                <a:ea typeface="+mn-ea"/>
              </a:rPr>
              <a:t>月</a:t>
            </a: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CB7ABAF0-BFD3-4956-A668-62118E4CA62E}"/>
              </a:ext>
            </a:extLst>
          </p:cNvPr>
          <p:cNvSpPr/>
          <p:nvPr/>
        </p:nvSpPr>
        <p:spPr>
          <a:xfrm>
            <a:off x="1054100" y="5108575"/>
            <a:ext cx="814388" cy="71913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prstClr val="white"/>
              </a:solidFill>
              <a:latin typeface="+mn-ea"/>
            </a:endParaRPr>
          </a:p>
        </p:txBody>
      </p:sp>
      <p:sp>
        <p:nvSpPr>
          <p:cNvPr id="39943" name="テキスト ボックス 6">
            <a:extLst>
              <a:ext uri="{FF2B5EF4-FFF2-40B4-BE49-F238E27FC236}">
                <a16:creationId xmlns:a16="http://schemas.microsoft.com/office/drawing/2014/main" id="{E70C0850-389E-497F-A979-881B8FD01A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1888" y="5076825"/>
            <a:ext cx="9080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4000">
                <a:solidFill>
                  <a:srgbClr val="FFFFFF"/>
                </a:solidFill>
                <a:latin typeface="+mn-ea"/>
                <a:ea typeface="+mn-ea"/>
              </a:rPr>
              <a:t>3</a:t>
            </a:r>
            <a:r>
              <a:rPr lang="ja-JP" altLang="en-US" sz="1800">
                <a:solidFill>
                  <a:srgbClr val="FFFFFF"/>
                </a:solidFill>
                <a:latin typeface="+mn-ea"/>
                <a:ea typeface="+mn-ea"/>
              </a:rPr>
              <a:t>月</a:t>
            </a: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C47507BD-7AD4-4667-B8AD-ACC780C2F5CE}"/>
              </a:ext>
            </a:extLst>
          </p:cNvPr>
          <p:cNvSpPr/>
          <p:nvPr/>
        </p:nvSpPr>
        <p:spPr>
          <a:xfrm>
            <a:off x="1935163" y="3544888"/>
            <a:ext cx="990600" cy="71913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prstClr val="white"/>
              </a:solidFill>
              <a:latin typeface="+mn-ea"/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8EF62C31-803C-4049-B28E-BA3D56C527A2}"/>
              </a:ext>
            </a:extLst>
          </p:cNvPr>
          <p:cNvSpPr/>
          <p:nvPr/>
        </p:nvSpPr>
        <p:spPr>
          <a:xfrm>
            <a:off x="1935163" y="5108575"/>
            <a:ext cx="990600" cy="71913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prstClr val="white"/>
              </a:solidFill>
              <a:latin typeface="+mn-ea"/>
            </a:endParaRPr>
          </a:p>
        </p:txBody>
      </p:sp>
      <p:sp>
        <p:nvSpPr>
          <p:cNvPr id="39946" name="テキスト ボックス 9">
            <a:extLst>
              <a:ext uri="{FF2B5EF4-FFF2-40B4-BE49-F238E27FC236}">
                <a16:creationId xmlns:a16="http://schemas.microsoft.com/office/drawing/2014/main" id="{A9C82784-CB28-45EF-939D-C398D7B913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7388" y="3654425"/>
            <a:ext cx="931862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1400">
                <a:solidFill>
                  <a:srgbClr val="000000"/>
                </a:solidFill>
                <a:latin typeface="+mn-ea"/>
                <a:ea typeface="+mn-ea"/>
              </a:rPr>
              <a:t>9</a:t>
            </a:r>
            <a:r>
              <a:rPr lang="ja-JP" altLang="en-US" sz="1400">
                <a:solidFill>
                  <a:srgbClr val="000000"/>
                </a:solidFill>
                <a:latin typeface="+mn-ea"/>
                <a:ea typeface="+mn-ea"/>
              </a:rPr>
              <a:t>万円を利用</a:t>
            </a:r>
          </a:p>
        </p:txBody>
      </p:sp>
      <p:sp>
        <p:nvSpPr>
          <p:cNvPr id="39947" name="テキスト ボックス 10">
            <a:extLst>
              <a:ext uri="{FF2B5EF4-FFF2-40B4-BE49-F238E27FC236}">
                <a16:creationId xmlns:a16="http://schemas.microsoft.com/office/drawing/2014/main" id="{8A9097F2-7C81-4E08-901E-AC98D5236A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8500" y="5218113"/>
            <a:ext cx="9334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1400">
                <a:solidFill>
                  <a:srgbClr val="000000"/>
                </a:solidFill>
                <a:latin typeface="+mn-ea"/>
                <a:ea typeface="+mn-ea"/>
              </a:rPr>
              <a:t>3</a:t>
            </a:r>
            <a:r>
              <a:rPr lang="ja-JP" altLang="en-US" sz="1400">
                <a:solidFill>
                  <a:srgbClr val="000000"/>
                </a:solidFill>
                <a:latin typeface="+mn-ea"/>
                <a:ea typeface="+mn-ea"/>
              </a:rPr>
              <a:t>万円を</a:t>
            </a:r>
            <a:endParaRPr lang="en-US" altLang="ja-JP" sz="1400">
              <a:solidFill>
                <a:srgbClr val="000000"/>
              </a:solidFill>
              <a:latin typeface="+mn-ea"/>
              <a:ea typeface="+mn-ea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1400">
                <a:solidFill>
                  <a:srgbClr val="000000"/>
                </a:solidFill>
                <a:latin typeface="+mn-ea"/>
                <a:ea typeface="+mn-ea"/>
              </a:rPr>
              <a:t>支払い</a:t>
            </a:r>
          </a:p>
        </p:txBody>
      </p:sp>
      <p:sp>
        <p:nvSpPr>
          <p:cNvPr id="39948" name="テキスト ボックス 11">
            <a:extLst>
              <a:ext uri="{FF2B5EF4-FFF2-40B4-BE49-F238E27FC236}">
                <a16:creationId xmlns:a16="http://schemas.microsoft.com/office/drawing/2014/main" id="{FA478EE5-6A3D-41DB-8BD9-70D68FCA98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0363" y="1781175"/>
            <a:ext cx="67754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1200" dirty="0">
                <a:solidFill>
                  <a:srgbClr val="000000"/>
                </a:solidFill>
                <a:latin typeface="+mn-ea"/>
                <a:ea typeface="+mn-ea"/>
              </a:rPr>
              <a:t>利用限度額</a:t>
            </a:r>
            <a:r>
              <a:rPr lang="en-US" altLang="ja-JP" sz="1200" dirty="0">
                <a:solidFill>
                  <a:srgbClr val="000000"/>
                </a:solidFill>
                <a:latin typeface="+mn-ea"/>
                <a:ea typeface="+mn-ea"/>
              </a:rPr>
              <a:t>30</a:t>
            </a:r>
            <a:r>
              <a:rPr lang="ja-JP" altLang="en-US" sz="1200" dirty="0">
                <a:solidFill>
                  <a:srgbClr val="000000"/>
                </a:solidFill>
                <a:latin typeface="+mn-ea"/>
                <a:ea typeface="+mn-ea"/>
              </a:rPr>
              <a:t>万円のカードで、</a:t>
            </a:r>
            <a:r>
              <a:rPr lang="en-US" altLang="ja-JP" sz="1200" dirty="0">
                <a:solidFill>
                  <a:srgbClr val="000000"/>
                </a:solidFill>
                <a:latin typeface="+mn-ea"/>
                <a:ea typeface="+mn-ea"/>
              </a:rPr>
              <a:t>1</a:t>
            </a:r>
            <a:r>
              <a:rPr lang="ja-JP" altLang="en-US" sz="1200" dirty="0">
                <a:solidFill>
                  <a:srgbClr val="000000"/>
                </a:solidFill>
                <a:latin typeface="+mn-ea"/>
                <a:ea typeface="+mn-ea"/>
              </a:rPr>
              <a:t>月に</a:t>
            </a:r>
            <a:r>
              <a:rPr lang="en-US" altLang="ja-JP" sz="1200" dirty="0">
                <a:solidFill>
                  <a:srgbClr val="000000"/>
                </a:solidFill>
                <a:latin typeface="+mn-ea"/>
                <a:ea typeface="+mn-ea"/>
              </a:rPr>
              <a:t>9</a:t>
            </a:r>
            <a:r>
              <a:rPr lang="ja-JP" altLang="en-US" sz="1200" dirty="0">
                <a:solidFill>
                  <a:srgbClr val="000000"/>
                </a:solidFill>
                <a:latin typeface="+mn-ea"/>
                <a:ea typeface="+mn-ea"/>
              </a:rPr>
              <a:t>万円の買い物をし、代金は</a:t>
            </a:r>
            <a:r>
              <a:rPr lang="en-US" altLang="ja-JP" sz="1200" dirty="0">
                <a:solidFill>
                  <a:srgbClr val="000000"/>
                </a:solidFill>
                <a:latin typeface="+mn-ea"/>
                <a:ea typeface="+mn-ea"/>
              </a:rPr>
              <a:t>3</a:t>
            </a:r>
            <a:r>
              <a:rPr lang="ja-JP" altLang="en-US" sz="1200" dirty="0">
                <a:solidFill>
                  <a:srgbClr val="000000"/>
                </a:solidFill>
                <a:latin typeface="+mn-ea"/>
                <a:ea typeface="+mn-ea"/>
              </a:rPr>
              <a:t>回の分割払いにしました。</a:t>
            </a:r>
            <a:endParaRPr lang="en-US" altLang="ja-JP" sz="1200" dirty="0">
              <a:solidFill>
                <a:srgbClr val="000000"/>
              </a:solidFill>
              <a:latin typeface="+mn-ea"/>
              <a:ea typeface="+mn-ea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1200" dirty="0">
                <a:solidFill>
                  <a:srgbClr val="000000"/>
                </a:solidFill>
                <a:latin typeface="+mn-ea"/>
                <a:ea typeface="+mn-ea"/>
              </a:rPr>
              <a:t>翌々月の</a:t>
            </a:r>
            <a:r>
              <a:rPr lang="en-US" altLang="ja-JP" sz="1200" dirty="0">
                <a:solidFill>
                  <a:srgbClr val="000000"/>
                </a:solidFill>
                <a:latin typeface="+mn-ea"/>
                <a:ea typeface="+mn-ea"/>
              </a:rPr>
              <a:t>3</a:t>
            </a:r>
            <a:r>
              <a:rPr lang="ja-JP" altLang="en-US" sz="1200" dirty="0">
                <a:solidFill>
                  <a:srgbClr val="000000"/>
                </a:solidFill>
                <a:latin typeface="+mn-ea"/>
                <a:ea typeface="+mn-ea"/>
              </a:rPr>
              <a:t>月に</a:t>
            </a:r>
            <a:r>
              <a:rPr lang="en-US" altLang="ja-JP" sz="1200" dirty="0">
                <a:solidFill>
                  <a:srgbClr val="000000"/>
                </a:solidFill>
                <a:latin typeface="+mn-ea"/>
                <a:ea typeface="+mn-ea"/>
              </a:rPr>
              <a:t>1</a:t>
            </a:r>
            <a:r>
              <a:rPr lang="ja-JP" altLang="en-US" sz="1200" dirty="0">
                <a:solidFill>
                  <a:srgbClr val="000000"/>
                </a:solidFill>
                <a:latin typeface="+mn-ea"/>
                <a:ea typeface="+mn-ea"/>
              </a:rPr>
              <a:t>回目の支払いをしたとき、利用可能な額はあといくらでしょうか。</a:t>
            </a:r>
            <a:endParaRPr lang="en-US" altLang="ja-JP" sz="1200" dirty="0">
              <a:solidFill>
                <a:srgbClr val="000000"/>
              </a:solidFill>
              <a:latin typeface="+mn-ea"/>
              <a:ea typeface="+mn-ea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1200" dirty="0">
                <a:solidFill>
                  <a:srgbClr val="000000"/>
                </a:solidFill>
                <a:latin typeface="+mn-ea"/>
                <a:ea typeface="+mn-ea"/>
              </a:rPr>
              <a:t>利用した金額分、マスを塗りつぶして考えましょう。</a:t>
            </a:r>
            <a:endParaRPr lang="en-US" altLang="ja-JP" sz="1200" dirty="0">
              <a:solidFill>
                <a:srgbClr val="000000"/>
              </a:solidFill>
              <a:latin typeface="+mn-ea"/>
              <a:ea typeface="+mn-ea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9DAD24F4-08FA-46D4-B211-3F1F100E14EF}"/>
              </a:ext>
            </a:extLst>
          </p:cNvPr>
          <p:cNvSpPr txBox="1"/>
          <p:nvPr/>
        </p:nvSpPr>
        <p:spPr>
          <a:xfrm>
            <a:off x="1019175" y="3036888"/>
            <a:ext cx="1825625" cy="27622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200" dirty="0">
                <a:solidFill>
                  <a:prstClr val="white"/>
                </a:solidFill>
                <a:latin typeface="+mn-ea"/>
                <a:ea typeface="+mn-ea"/>
              </a:rPr>
              <a:t>利用限度額のイメージ</a:t>
            </a:r>
          </a:p>
        </p:txBody>
      </p:sp>
      <p:sp>
        <p:nvSpPr>
          <p:cNvPr id="39950" name="テキスト ボックス 13">
            <a:extLst>
              <a:ext uri="{FF2B5EF4-FFF2-40B4-BE49-F238E27FC236}">
                <a16:creationId xmlns:a16="http://schemas.microsoft.com/office/drawing/2014/main" id="{80D5EAD5-DAED-49BC-BDEA-D1FD699765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68613" y="2828925"/>
            <a:ext cx="309562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1100">
                <a:solidFill>
                  <a:srgbClr val="000000"/>
                </a:solidFill>
                <a:latin typeface="+mn-ea"/>
                <a:ea typeface="+mn-ea"/>
              </a:rPr>
              <a:t>0</a:t>
            </a:r>
            <a:endParaRPr lang="ja-JP" altLang="en-US" sz="1100">
              <a:solidFill>
                <a:srgbClr val="000000"/>
              </a:solidFill>
              <a:latin typeface="+mn-ea"/>
              <a:ea typeface="+mn-ea"/>
            </a:endParaRPr>
          </a:p>
        </p:txBody>
      </p:sp>
      <p:sp>
        <p:nvSpPr>
          <p:cNvPr id="39951" name="テキスト ボックス 14">
            <a:extLst>
              <a:ext uri="{FF2B5EF4-FFF2-40B4-BE49-F238E27FC236}">
                <a16:creationId xmlns:a16="http://schemas.microsoft.com/office/drawing/2014/main" id="{4F208726-DD99-4FE4-9A59-FB70575133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87738" y="2828925"/>
            <a:ext cx="309562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1100">
                <a:solidFill>
                  <a:srgbClr val="000000"/>
                </a:solidFill>
                <a:latin typeface="+mn-ea"/>
                <a:ea typeface="+mn-ea"/>
              </a:rPr>
              <a:t>3</a:t>
            </a:r>
            <a:endParaRPr lang="ja-JP" altLang="en-US" sz="1100">
              <a:solidFill>
                <a:srgbClr val="000000"/>
              </a:solidFill>
              <a:latin typeface="+mn-ea"/>
              <a:ea typeface="+mn-ea"/>
            </a:endParaRPr>
          </a:p>
        </p:txBody>
      </p:sp>
      <p:sp>
        <p:nvSpPr>
          <p:cNvPr id="39952" name="テキスト ボックス 15">
            <a:extLst>
              <a:ext uri="{FF2B5EF4-FFF2-40B4-BE49-F238E27FC236}">
                <a16:creationId xmlns:a16="http://schemas.microsoft.com/office/drawing/2014/main" id="{5B62133C-3C08-41A5-80B9-A610170317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06863" y="2828925"/>
            <a:ext cx="309562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1100">
                <a:solidFill>
                  <a:srgbClr val="000000"/>
                </a:solidFill>
                <a:latin typeface="+mn-ea"/>
                <a:ea typeface="+mn-ea"/>
              </a:rPr>
              <a:t>6</a:t>
            </a:r>
            <a:endParaRPr lang="ja-JP" altLang="en-US" sz="1100">
              <a:solidFill>
                <a:srgbClr val="000000"/>
              </a:solidFill>
              <a:latin typeface="+mn-ea"/>
              <a:ea typeface="+mn-ea"/>
            </a:endParaRPr>
          </a:p>
        </p:txBody>
      </p:sp>
      <p:sp>
        <p:nvSpPr>
          <p:cNvPr id="39953" name="テキスト ボックス 16">
            <a:extLst>
              <a:ext uri="{FF2B5EF4-FFF2-40B4-BE49-F238E27FC236}">
                <a16:creationId xmlns:a16="http://schemas.microsoft.com/office/drawing/2014/main" id="{0EFA026E-4B59-41B4-AF46-C29472B274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5988" y="2828925"/>
            <a:ext cx="309562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1100">
                <a:solidFill>
                  <a:srgbClr val="000000"/>
                </a:solidFill>
                <a:latin typeface="+mn-ea"/>
                <a:ea typeface="+mn-ea"/>
              </a:rPr>
              <a:t>9</a:t>
            </a:r>
            <a:endParaRPr lang="ja-JP" altLang="en-US" sz="1100">
              <a:solidFill>
                <a:srgbClr val="000000"/>
              </a:solidFill>
              <a:latin typeface="+mn-ea"/>
              <a:ea typeface="+mn-ea"/>
            </a:endParaRPr>
          </a:p>
        </p:txBody>
      </p:sp>
      <p:sp>
        <p:nvSpPr>
          <p:cNvPr id="39954" name="テキスト ボックス 17">
            <a:extLst>
              <a:ext uri="{FF2B5EF4-FFF2-40B4-BE49-F238E27FC236}">
                <a16:creationId xmlns:a16="http://schemas.microsoft.com/office/drawing/2014/main" id="{F9B57426-BDFE-435C-B462-7ECFDE4967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03838" y="2828925"/>
            <a:ext cx="371475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1100">
                <a:solidFill>
                  <a:srgbClr val="000000"/>
                </a:solidFill>
                <a:latin typeface="+mn-ea"/>
                <a:ea typeface="+mn-ea"/>
              </a:rPr>
              <a:t>12</a:t>
            </a:r>
            <a:endParaRPr lang="ja-JP" altLang="en-US" sz="1100">
              <a:solidFill>
                <a:srgbClr val="000000"/>
              </a:solidFill>
              <a:latin typeface="+mn-ea"/>
              <a:ea typeface="+mn-ea"/>
            </a:endParaRPr>
          </a:p>
        </p:txBody>
      </p:sp>
      <p:sp>
        <p:nvSpPr>
          <p:cNvPr id="39955" name="テキスト ボックス 18">
            <a:extLst>
              <a:ext uri="{FF2B5EF4-FFF2-40B4-BE49-F238E27FC236}">
                <a16:creationId xmlns:a16="http://schemas.microsoft.com/office/drawing/2014/main" id="{62ECB996-7625-4157-8230-C392054C5F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600" y="2828925"/>
            <a:ext cx="465138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1100">
                <a:solidFill>
                  <a:srgbClr val="000000"/>
                </a:solidFill>
                <a:latin typeface="+mn-ea"/>
                <a:ea typeface="+mn-ea"/>
              </a:rPr>
              <a:t>15</a:t>
            </a:r>
            <a:endParaRPr lang="ja-JP" altLang="en-US" sz="1100">
              <a:solidFill>
                <a:srgbClr val="000000"/>
              </a:solidFill>
              <a:latin typeface="+mn-ea"/>
              <a:ea typeface="+mn-ea"/>
            </a:endParaRPr>
          </a:p>
        </p:txBody>
      </p:sp>
      <p:sp>
        <p:nvSpPr>
          <p:cNvPr id="39956" name="テキスト ボックス 19">
            <a:extLst>
              <a:ext uri="{FF2B5EF4-FFF2-40B4-BE49-F238E27FC236}">
                <a16:creationId xmlns:a16="http://schemas.microsoft.com/office/drawing/2014/main" id="{EA97DFD0-51D1-4A6B-BB3E-E469F133E9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42088" y="2828925"/>
            <a:ext cx="465137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1100">
                <a:solidFill>
                  <a:srgbClr val="000000"/>
                </a:solidFill>
                <a:latin typeface="+mn-ea"/>
                <a:ea typeface="+mn-ea"/>
              </a:rPr>
              <a:t>18</a:t>
            </a:r>
            <a:endParaRPr lang="ja-JP" altLang="en-US" sz="1100">
              <a:solidFill>
                <a:srgbClr val="000000"/>
              </a:solidFill>
              <a:latin typeface="+mn-ea"/>
              <a:ea typeface="+mn-ea"/>
            </a:endParaRPr>
          </a:p>
        </p:txBody>
      </p:sp>
      <p:sp>
        <p:nvSpPr>
          <p:cNvPr id="39957" name="テキスト ボックス 20">
            <a:extLst>
              <a:ext uri="{FF2B5EF4-FFF2-40B4-BE49-F238E27FC236}">
                <a16:creationId xmlns:a16="http://schemas.microsoft.com/office/drawing/2014/main" id="{5EAA0344-311A-46BB-84BF-95DE283F74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31050" y="2819400"/>
            <a:ext cx="46355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1100">
                <a:solidFill>
                  <a:srgbClr val="000000"/>
                </a:solidFill>
                <a:latin typeface="+mn-ea"/>
                <a:ea typeface="+mn-ea"/>
              </a:rPr>
              <a:t>21</a:t>
            </a:r>
            <a:endParaRPr lang="ja-JP" altLang="en-US" sz="1100">
              <a:solidFill>
                <a:srgbClr val="000000"/>
              </a:solidFill>
              <a:latin typeface="+mn-ea"/>
              <a:ea typeface="+mn-ea"/>
            </a:endParaRPr>
          </a:p>
        </p:txBody>
      </p:sp>
      <p:sp>
        <p:nvSpPr>
          <p:cNvPr id="39958" name="テキスト ボックス 21">
            <a:extLst>
              <a:ext uri="{FF2B5EF4-FFF2-40B4-BE49-F238E27FC236}">
                <a16:creationId xmlns:a16="http://schemas.microsoft.com/office/drawing/2014/main" id="{937264C0-E2FE-4373-92B7-763D9EB3EC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91450" y="2828925"/>
            <a:ext cx="46355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1100">
                <a:solidFill>
                  <a:srgbClr val="000000"/>
                </a:solidFill>
                <a:latin typeface="+mn-ea"/>
                <a:ea typeface="+mn-ea"/>
              </a:rPr>
              <a:t>24</a:t>
            </a:r>
            <a:endParaRPr lang="ja-JP" altLang="en-US" sz="1100">
              <a:solidFill>
                <a:srgbClr val="000000"/>
              </a:solidFill>
              <a:latin typeface="+mn-ea"/>
              <a:ea typeface="+mn-ea"/>
            </a:endParaRPr>
          </a:p>
        </p:txBody>
      </p:sp>
      <p:sp>
        <p:nvSpPr>
          <p:cNvPr id="39959" name="テキスト ボックス 22">
            <a:extLst>
              <a:ext uri="{FF2B5EF4-FFF2-40B4-BE49-F238E27FC236}">
                <a16:creationId xmlns:a16="http://schemas.microsoft.com/office/drawing/2014/main" id="{3F3A21DD-E3FB-415B-89E6-FE7EDEABF0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9938" y="2828925"/>
            <a:ext cx="46355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1100">
                <a:solidFill>
                  <a:srgbClr val="000000"/>
                </a:solidFill>
                <a:latin typeface="+mn-ea"/>
                <a:ea typeface="+mn-ea"/>
              </a:rPr>
              <a:t>27</a:t>
            </a:r>
            <a:endParaRPr lang="ja-JP" altLang="en-US" sz="1100">
              <a:solidFill>
                <a:srgbClr val="000000"/>
              </a:solidFill>
              <a:latin typeface="+mn-ea"/>
              <a:ea typeface="+mn-ea"/>
            </a:endParaRPr>
          </a:p>
        </p:txBody>
      </p:sp>
      <p:pic>
        <p:nvPicPr>
          <p:cNvPr id="12311" name="図 23" descr="画面の領域">
            <a:extLst>
              <a:ext uri="{FF2B5EF4-FFF2-40B4-BE49-F238E27FC236}">
                <a16:creationId xmlns:a16="http://schemas.microsoft.com/office/drawing/2014/main" id="{0977E4E3-01E5-404C-B4DE-B8711BD487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6563" y="3095625"/>
            <a:ext cx="6269037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312" name="グループ化 24">
            <a:extLst>
              <a:ext uri="{FF2B5EF4-FFF2-40B4-BE49-F238E27FC236}">
                <a16:creationId xmlns:a16="http://schemas.microsoft.com/office/drawing/2014/main" id="{C27D6C7F-1B57-4D53-BFCA-7280DA7311EA}"/>
              </a:ext>
            </a:extLst>
          </p:cNvPr>
          <p:cNvGrpSpPr>
            <a:grpSpLocks/>
          </p:cNvGrpSpPr>
          <p:nvPr/>
        </p:nvGrpSpPr>
        <p:grpSpPr bwMode="auto">
          <a:xfrm>
            <a:off x="3006725" y="3541713"/>
            <a:ext cx="6208713" cy="720725"/>
            <a:chOff x="2756535" y="3822228"/>
            <a:chExt cx="6009640" cy="685801"/>
          </a:xfrm>
        </p:grpSpPr>
        <p:sp>
          <p:nvSpPr>
            <p:cNvPr id="26" name="正方形/長方形 25">
              <a:extLst>
                <a:ext uri="{FF2B5EF4-FFF2-40B4-BE49-F238E27FC236}">
                  <a16:creationId xmlns:a16="http://schemas.microsoft.com/office/drawing/2014/main" id="{C2871801-10CB-4AF8-88B6-8B68D091B10B}"/>
                </a:ext>
              </a:extLst>
            </p:cNvPr>
            <p:cNvSpPr/>
            <p:nvPr/>
          </p:nvSpPr>
          <p:spPr>
            <a:xfrm>
              <a:off x="2756535" y="3822228"/>
              <a:ext cx="599274" cy="685801"/>
            </a:xfrm>
            <a:prstGeom prst="rect">
              <a:avLst/>
            </a:prstGeom>
            <a:noFill/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white"/>
                </a:solidFill>
                <a:latin typeface="+mn-ea"/>
              </a:endParaRPr>
            </a:p>
          </p:txBody>
        </p:sp>
        <p:sp>
          <p:nvSpPr>
            <p:cNvPr id="27" name="正方形/長方形 26">
              <a:extLst>
                <a:ext uri="{FF2B5EF4-FFF2-40B4-BE49-F238E27FC236}">
                  <a16:creationId xmlns:a16="http://schemas.microsoft.com/office/drawing/2014/main" id="{607E910E-648B-4CBF-8478-4BC777641BE1}"/>
                </a:ext>
              </a:extLst>
            </p:cNvPr>
            <p:cNvSpPr/>
            <p:nvPr/>
          </p:nvSpPr>
          <p:spPr>
            <a:xfrm>
              <a:off x="3360419" y="3822228"/>
              <a:ext cx="600810" cy="685801"/>
            </a:xfrm>
            <a:prstGeom prst="rect">
              <a:avLst/>
            </a:prstGeom>
            <a:noFill/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white"/>
                </a:solidFill>
                <a:latin typeface="+mn-ea"/>
              </a:endParaRPr>
            </a:p>
          </p:txBody>
        </p:sp>
        <p:sp>
          <p:nvSpPr>
            <p:cNvPr id="28" name="正方形/長方形 27">
              <a:extLst>
                <a:ext uri="{FF2B5EF4-FFF2-40B4-BE49-F238E27FC236}">
                  <a16:creationId xmlns:a16="http://schemas.microsoft.com/office/drawing/2014/main" id="{CCFAC0DE-F84A-4EC3-A3E3-B0883F17BF54}"/>
                </a:ext>
              </a:extLst>
            </p:cNvPr>
            <p:cNvSpPr/>
            <p:nvPr/>
          </p:nvSpPr>
          <p:spPr>
            <a:xfrm>
              <a:off x="3965839" y="3822228"/>
              <a:ext cx="600810" cy="685801"/>
            </a:xfrm>
            <a:prstGeom prst="rect">
              <a:avLst/>
            </a:prstGeom>
            <a:noFill/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white"/>
                </a:solidFill>
                <a:latin typeface="+mn-ea"/>
              </a:endParaRPr>
            </a:p>
          </p:txBody>
        </p:sp>
        <p:sp>
          <p:nvSpPr>
            <p:cNvPr id="29" name="正方形/長方形 28">
              <a:extLst>
                <a:ext uri="{FF2B5EF4-FFF2-40B4-BE49-F238E27FC236}">
                  <a16:creationId xmlns:a16="http://schemas.microsoft.com/office/drawing/2014/main" id="{2ED82847-BCD0-42EE-9F3F-46044B010B95}"/>
                </a:ext>
              </a:extLst>
            </p:cNvPr>
            <p:cNvSpPr/>
            <p:nvPr/>
          </p:nvSpPr>
          <p:spPr>
            <a:xfrm>
              <a:off x="4568186" y="3822228"/>
              <a:ext cx="599274" cy="685801"/>
            </a:xfrm>
            <a:prstGeom prst="rect">
              <a:avLst/>
            </a:prstGeom>
            <a:noFill/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white"/>
                </a:solidFill>
                <a:latin typeface="+mn-ea"/>
              </a:endParaRPr>
            </a:p>
          </p:txBody>
        </p:sp>
        <p:sp>
          <p:nvSpPr>
            <p:cNvPr id="30" name="正方形/長方形 29">
              <a:extLst>
                <a:ext uri="{FF2B5EF4-FFF2-40B4-BE49-F238E27FC236}">
                  <a16:creationId xmlns:a16="http://schemas.microsoft.com/office/drawing/2014/main" id="{8277942F-00EB-4364-8D12-3A68137FC9F6}"/>
                </a:ext>
              </a:extLst>
            </p:cNvPr>
            <p:cNvSpPr/>
            <p:nvPr/>
          </p:nvSpPr>
          <p:spPr>
            <a:xfrm>
              <a:off x="5168996" y="3822228"/>
              <a:ext cx="600811" cy="685801"/>
            </a:xfrm>
            <a:prstGeom prst="rect">
              <a:avLst/>
            </a:prstGeom>
            <a:noFill/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white"/>
                </a:solidFill>
                <a:latin typeface="+mn-ea"/>
              </a:endParaRPr>
            </a:p>
          </p:txBody>
        </p:sp>
        <p:sp>
          <p:nvSpPr>
            <p:cNvPr id="31" name="正方形/長方形 30">
              <a:extLst>
                <a:ext uri="{FF2B5EF4-FFF2-40B4-BE49-F238E27FC236}">
                  <a16:creationId xmlns:a16="http://schemas.microsoft.com/office/drawing/2014/main" id="{4C0E250F-D91A-4ADA-BD07-F37EC29F058A}"/>
                </a:ext>
              </a:extLst>
            </p:cNvPr>
            <p:cNvSpPr/>
            <p:nvPr/>
          </p:nvSpPr>
          <p:spPr>
            <a:xfrm>
              <a:off x="5766733" y="3822228"/>
              <a:ext cx="599274" cy="685801"/>
            </a:xfrm>
            <a:prstGeom prst="rect">
              <a:avLst/>
            </a:prstGeom>
            <a:noFill/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white"/>
                </a:solidFill>
                <a:latin typeface="+mn-ea"/>
              </a:endParaRPr>
            </a:p>
          </p:txBody>
        </p:sp>
        <p:sp>
          <p:nvSpPr>
            <p:cNvPr id="32" name="正方形/長方形 31">
              <a:extLst>
                <a:ext uri="{FF2B5EF4-FFF2-40B4-BE49-F238E27FC236}">
                  <a16:creationId xmlns:a16="http://schemas.microsoft.com/office/drawing/2014/main" id="{68CB139B-0AAC-4A64-B186-1C5E9CBA88BF}"/>
                </a:ext>
              </a:extLst>
            </p:cNvPr>
            <p:cNvSpPr/>
            <p:nvPr/>
          </p:nvSpPr>
          <p:spPr>
            <a:xfrm>
              <a:off x="6366007" y="3822228"/>
              <a:ext cx="600810" cy="685801"/>
            </a:xfrm>
            <a:prstGeom prst="rect">
              <a:avLst/>
            </a:prstGeom>
            <a:noFill/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white"/>
                </a:solidFill>
                <a:latin typeface="+mn-ea"/>
              </a:endParaRPr>
            </a:p>
          </p:txBody>
        </p:sp>
        <p:sp>
          <p:nvSpPr>
            <p:cNvPr id="33" name="正方形/長方形 32">
              <a:extLst>
                <a:ext uri="{FF2B5EF4-FFF2-40B4-BE49-F238E27FC236}">
                  <a16:creationId xmlns:a16="http://schemas.microsoft.com/office/drawing/2014/main" id="{F772B59A-5A75-4084-A356-EFDCC65CF52D}"/>
                </a:ext>
              </a:extLst>
            </p:cNvPr>
            <p:cNvSpPr/>
            <p:nvPr/>
          </p:nvSpPr>
          <p:spPr>
            <a:xfrm>
              <a:off x="6966817" y="3822228"/>
              <a:ext cx="599274" cy="685801"/>
            </a:xfrm>
            <a:prstGeom prst="rect">
              <a:avLst/>
            </a:prstGeom>
            <a:noFill/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white"/>
                </a:solidFill>
                <a:latin typeface="+mn-ea"/>
              </a:endParaRPr>
            </a:p>
          </p:txBody>
        </p:sp>
        <p:sp>
          <p:nvSpPr>
            <p:cNvPr id="34" name="正方形/長方形 33">
              <a:extLst>
                <a:ext uri="{FF2B5EF4-FFF2-40B4-BE49-F238E27FC236}">
                  <a16:creationId xmlns:a16="http://schemas.microsoft.com/office/drawing/2014/main" id="{0570B458-A096-4C89-8DE2-5BF12A7D0EB7}"/>
                </a:ext>
              </a:extLst>
            </p:cNvPr>
            <p:cNvSpPr/>
            <p:nvPr/>
          </p:nvSpPr>
          <p:spPr>
            <a:xfrm>
              <a:off x="7566091" y="3822228"/>
              <a:ext cx="600811" cy="685801"/>
            </a:xfrm>
            <a:prstGeom prst="rect">
              <a:avLst/>
            </a:prstGeom>
            <a:noFill/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white"/>
                </a:solidFill>
                <a:latin typeface="+mn-ea"/>
              </a:endParaRPr>
            </a:p>
          </p:txBody>
        </p:sp>
        <p:sp>
          <p:nvSpPr>
            <p:cNvPr id="35" name="正方形/長方形 34">
              <a:extLst>
                <a:ext uri="{FF2B5EF4-FFF2-40B4-BE49-F238E27FC236}">
                  <a16:creationId xmlns:a16="http://schemas.microsoft.com/office/drawing/2014/main" id="{D53582C4-2AC1-4A5D-8660-A12D8404866E}"/>
                </a:ext>
              </a:extLst>
            </p:cNvPr>
            <p:cNvSpPr/>
            <p:nvPr/>
          </p:nvSpPr>
          <p:spPr>
            <a:xfrm>
              <a:off x="8166901" y="3822228"/>
              <a:ext cx="599274" cy="685801"/>
            </a:xfrm>
            <a:prstGeom prst="rect">
              <a:avLst/>
            </a:prstGeom>
            <a:noFill/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white"/>
                </a:solidFill>
                <a:latin typeface="+mn-ea"/>
              </a:endParaRPr>
            </a:p>
          </p:txBody>
        </p:sp>
      </p:grpSp>
      <p:grpSp>
        <p:nvGrpSpPr>
          <p:cNvPr id="12313" name="グループ化 35">
            <a:extLst>
              <a:ext uri="{FF2B5EF4-FFF2-40B4-BE49-F238E27FC236}">
                <a16:creationId xmlns:a16="http://schemas.microsoft.com/office/drawing/2014/main" id="{74B508EE-B42C-46E6-A14B-18E959755F47}"/>
              </a:ext>
            </a:extLst>
          </p:cNvPr>
          <p:cNvGrpSpPr>
            <a:grpSpLocks/>
          </p:cNvGrpSpPr>
          <p:nvPr/>
        </p:nvGrpSpPr>
        <p:grpSpPr bwMode="auto">
          <a:xfrm>
            <a:off x="3006725" y="5111750"/>
            <a:ext cx="6208713" cy="701675"/>
            <a:chOff x="2756535" y="3822228"/>
            <a:chExt cx="6009640" cy="685801"/>
          </a:xfrm>
        </p:grpSpPr>
        <p:sp>
          <p:nvSpPr>
            <p:cNvPr id="37" name="正方形/長方形 36">
              <a:extLst>
                <a:ext uri="{FF2B5EF4-FFF2-40B4-BE49-F238E27FC236}">
                  <a16:creationId xmlns:a16="http://schemas.microsoft.com/office/drawing/2014/main" id="{6B5CB81E-F7CE-4894-91BB-81CF34C5C067}"/>
                </a:ext>
              </a:extLst>
            </p:cNvPr>
            <p:cNvSpPr/>
            <p:nvPr/>
          </p:nvSpPr>
          <p:spPr>
            <a:xfrm>
              <a:off x="2756535" y="3822228"/>
              <a:ext cx="599274" cy="685801"/>
            </a:xfrm>
            <a:prstGeom prst="rect">
              <a:avLst/>
            </a:prstGeom>
            <a:noFill/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white"/>
                </a:solidFill>
                <a:latin typeface="+mn-ea"/>
              </a:endParaRPr>
            </a:p>
          </p:txBody>
        </p:sp>
        <p:sp>
          <p:nvSpPr>
            <p:cNvPr id="38" name="正方形/長方形 37">
              <a:extLst>
                <a:ext uri="{FF2B5EF4-FFF2-40B4-BE49-F238E27FC236}">
                  <a16:creationId xmlns:a16="http://schemas.microsoft.com/office/drawing/2014/main" id="{A05FE232-BC42-4A17-8C0F-C61BB7E64A48}"/>
                </a:ext>
              </a:extLst>
            </p:cNvPr>
            <p:cNvSpPr/>
            <p:nvPr/>
          </p:nvSpPr>
          <p:spPr>
            <a:xfrm>
              <a:off x="3360419" y="3822228"/>
              <a:ext cx="600810" cy="685801"/>
            </a:xfrm>
            <a:prstGeom prst="rect">
              <a:avLst/>
            </a:prstGeom>
            <a:noFill/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white"/>
                </a:solidFill>
                <a:latin typeface="+mn-ea"/>
              </a:endParaRPr>
            </a:p>
          </p:txBody>
        </p:sp>
        <p:sp>
          <p:nvSpPr>
            <p:cNvPr id="39" name="正方形/長方形 38">
              <a:extLst>
                <a:ext uri="{FF2B5EF4-FFF2-40B4-BE49-F238E27FC236}">
                  <a16:creationId xmlns:a16="http://schemas.microsoft.com/office/drawing/2014/main" id="{B2AD07C1-24A6-493C-9598-DD7F3ED6F1FB}"/>
                </a:ext>
              </a:extLst>
            </p:cNvPr>
            <p:cNvSpPr/>
            <p:nvPr/>
          </p:nvSpPr>
          <p:spPr>
            <a:xfrm>
              <a:off x="3965839" y="3822228"/>
              <a:ext cx="600810" cy="685801"/>
            </a:xfrm>
            <a:prstGeom prst="rect">
              <a:avLst/>
            </a:prstGeom>
            <a:noFill/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white"/>
                </a:solidFill>
                <a:latin typeface="+mn-ea"/>
              </a:endParaRPr>
            </a:p>
          </p:txBody>
        </p:sp>
        <p:sp>
          <p:nvSpPr>
            <p:cNvPr id="40" name="正方形/長方形 39">
              <a:extLst>
                <a:ext uri="{FF2B5EF4-FFF2-40B4-BE49-F238E27FC236}">
                  <a16:creationId xmlns:a16="http://schemas.microsoft.com/office/drawing/2014/main" id="{A4639A07-7823-4A2C-B5CA-2FE1BE44683A}"/>
                </a:ext>
              </a:extLst>
            </p:cNvPr>
            <p:cNvSpPr/>
            <p:nvPr/>
          </p:nvSpPr>
          <p:spPr>
            <a:xfrm>
              <a:off x="4568186" y="3822228"/>
              <a:ext cx="599274" cy="685801"/>
            </a:xfrm>
            <a:prstGeom prst="rect">
              <a:avLst/>
            </a:prstGeom>
            <a:noFill/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white"/>
                </a:solidFill>
                <a:latin typeface="+mn-ea"/>
              </a:endParaRPr>
            </a:p>
          </p:txBody>
        </p:sp>
        <p:sp>
          <p:nvSpPr>
            <p:cNvPr id="41" name="正方形/長方形 40">
              <a:extLst>
                <a:ext uri="{FF2B5EF4-FFF2-40B4-BE49-F238E27FC236}">
                  <a16:creationId xmlns:a16="http://schemas.microsoft.com/office/drawing/2014/main" id="{9B5F505D-5B17-4BF2-8A8D-80D4A4735015}"/>
                </a:ext>
              </a:extLst>
            </p:cNvPr>
            <p:cNvSpPr/>
            <p:nvPr/>
          </p:nvSpPr>
          <p:spPr>
            <a:xfrm>
              <a:off x="5168996" y="3822228"/>
              <a:ext cx="600811" cy="685801"/>
            </a:xfrm>
            <a:prstGeom prst="rect">
              <a:avLst/>
            </a:prstGeom>
            <a:noFill/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white"/>
                </a:solidFill>
                <a:latin typeface="+mn-ea"/>
              </a:endParaRPr>
            </a:p>
          </p:txBody>
        </p:sp>
        <p:sp>
          <p:nvSpPr>
            <p:cNvPr id="42" name="正方形/長方形 41">
              <a:extLst>
                <a:ext uri="{FF2B5EF4-FFF2-40B4-BE49-F238E27FC236}">
                  <a16:creationId xmlns:a16="http://schemas.microsoft.com/office/drawing/2014/main" id="{E236406D-57FB-4253-9AE3-C6D87BCD25F1}"/>
                </a:ext>
              </a:extLst>
            </p:cNvPr>
            <p:cNvSpPr/>
            <p:nvPr/>
          </p:nvSpPr>
          <p:spPr>
            <a:xfrm>
              <a:off x="5766733" y="3822228"/>
              <a:ext cx="599274" cy="685801"/>
            </a:xfrm>
            <a:prstGeom prst="rect">
              <a:avLst/>
            </a:prstGeom>
            <a:noFill/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white"/>
                </a:solidFill>
                <a:latin typeface="+mn-ea"/>
              </a:endParaRPr>
            </a:p>
          </p:txBody>
        </p:sp>
        <p:sp>
          <p:nvSpPr>
            <p:cNvPr id="43" name="正方形/長方形 42">
              <a:extLst>
                <a:ext uri="{FF2B5EF4-FFF2-40B4-BE49-F238E27FC236}">
                  <a16:creationId xmlns:a16="http://schemas.microsoft.com/office/drawing/2014/main" id="{7D047473-E81C-4D9B-8B60-1ED94C8FAC83}"/>
                </a:ext>
              </a:extLst>
            </p:cNvPr>
            <p:cNvSpPr/>
            <p:nvPr/>
          </p:nvSpPr>
          <p:spPr>
            <a:xfrm>
              <a:off x="6366007" y="3822228"/>
              <a:ext cx="600810" cy="685801"/>
            </a:xfrm>
            <a:prstGeom prst="rect">
              <a:avLst/>
            </a:prstGeom>
            <a:noFill/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white"/>
                </a:solidFill>
                <a:latin typeface="+mn-ea"/>
              </a:endParaRPr>
            </a:p>
          </p:txBody>
        </p:sp>
        <p:sp>
          <p:nvSpPr>
            <p:cNvPr id="44" name="正方形/長方形 43">
              <a:extLst>
                <a:ext uri="{FF2B5EF4-FFF2-40B4-BE49-F238E27FC236}">
                  <a16:creationId xmlns:a16="http://schemas.microsoft.com/office/drawing/2014/main" id="{4E02A5BA-416B-428F-BEE9-D413B280BE87}"/>
                </a:ext>
              </a:extLst>
            </p:cNvPr>
            <p:cNvSpPr/>
            <p:nvPr/>
          </p:nvSpPr>
          <p:spPr>
            <a:xfrm>
              <a:off x="6966817" y="3822228"/>
              <a:ext cx="599274" cy="685801"/>
            </a:xfrm>
            <a:prstGeom prst="rect">
              <a:avLst/>
            </a:prstGeom>
            <a:noFill/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white"/>
                </a:solidFill>
                <a:latin typeface="+mn-ea"/>
              </a:endParaRPr>
            </a:p>
          </p:txBody>
        </p:sp>
        <p:sp>
          <p:nvSpPr>
            <p:cNvPr id="45" name="正方形/長方形 44">
              <a:extLst>
                <a:ext uri="{FF2B5EF4-FFF2-40B4-BE49-F238E27FC236}">
                  <a16:creationId xmlns:a16="http://schemas.microsoft.com/office/drawing/2014/main" id="{1B7356E2-F687-4F74-9B4C-5B153C135287}"/>
                </a:ext>
              </a:extLst>
            </p:cNvPr>
            <p:cNvSpPr/>
            <p:nvPr/>
          </p:nvSpPr>
          <p:spPr>
            <a:xfrm>
              <a:off x="7566091" y="3822228"/>
              <a:ext cx="600811" cy="685801"/>
            </a:xfrm>
            <a:prstGeom prst="rect">
              <a:avLst/>
            </a:prstGeom>
            <a:noFill/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white"/>
                </a:solidFill>
                <a:latin typeface="+mn-ea"/>
              </a:endParaRPr>
            </a:p>
          </p:txBody>
        </p:sp>
        <p:sp>
          <p:nvSpPr>
            <p:cNvPr id="46" name="正方形/長方形 45">
              <a:extLst>
                <a:ext uri="{FF2B5EF4-FFF2-40B4-BE49-F238E27FC236}">
                  <a16:creationId xmlns:a16="http://schemas.microsoft.com/office/drawing/2014/main" id="{CF37A395-52B7-41CA-A9CA-F7DEF70CD2DD}"/>
                </a:ext>
              </a:extLst>
            </p:cNvPr>
            <p:cNvSpPr/>
            <p:nvPr/>
          </p:nvSpPr>
          <p:spPr>
            <a:xfrm>
              <a:off x="8166901" y="3822228"/>
              <a:ext cx="599274" cy="685801"/>
            </a:xfrm>
            <a:prstGeom prst="rect">
              <a:avLst/>
            </a:prstGeom>
            <a:noFill/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white"/>
                </a:solidFill>
                <a:latin typeface="+mn-ea"/>
              </a:endParaRPr>
            </a:p>
          </p:txBody>
        </p:sp>
      </p:grpSp>
      <p:sp>
        <p:nvSpPr>
          <p:cNvPr id="39963" name="テキスト ボックス 46">
            <a:extLst>
              <a:ext uri="{FF2B5EF4-FFF2-40B4-BE49-F238E27FC236}">
                <a16:creationId xmlns:a16="http://schemas.microsoft.com/office/drawing/2014/main" id="{4A8ED69A-A4D0-4EE6-812E-F8ABBFD667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18588" y="2828925"/>
            <a:ext cx="465137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1100">
                <a:solidFill>
                  <a:srgbClr val="000000"/>
                </a:solidFill>
                <a:latin typeface="+mn-ea"/>
                <a:ea typeface="+mn-ea"/>
              </a:rPr>
              <a:t>30</a:t>
            </a:r>
            <a:endParaRPr lang="ja-JP" altLang="en-US" sz="1100">
              <a:solidFill>
                <a:srgbClr val="000000"/>
              </a:solidFill>
              <a:latin typeface="+mn-ea"/>
              <a:ea typeface="+mn-ea"/>
            </a:endParaRPr>
          </a:p>
        </p:txBody>
      </p:sp>
      <p:sp>
        <p:nvSpPr>
          <p:cNvPr id="39964" name="テキスト ボックス 47">
            <a:extLst>
              <a:ext uri="{FF2B5EF4-FFF2-40B4-BE49-F238E27FC236}">
                <a16:creationId xmlns:a16="http://schemas.microsoft.com/office/drawing/2014/main" id="{8EF49290-14C6-495E-A0FB-5A57A4D490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85238" y="3248025"/>
            <a:ext cx="8255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1100">
                <a:solidFill>
                  <a:srgbClr val="000000"/>
                </a:solidFill>
                <a:latin typeface="+mn-ea"/>
                <a:ea typeface="+mn-ea"/>
              </a:rPr>
              <a:t>（万円）</a:t>
            </a:r>
          </a:p>
        </p:txBody>
      </p:sp>
      <p:sp>
        <p:nvSpPr>
          <p:cNvPr id="39965" name="テキスト ボックス 48">
            <a:extLst>
              <a:ext uri="{FF2B5EF4-FFF2-40B4-BE49-F238E27FC236}">
                <a16:creationId xmlns:a16="http://schemas.microsoft.com/office/drawing/2014/main" id="{2D433348-0F20-4664-8F5A-E8E4CFB5E0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1650" y="5972175"/>
            <a:ext cx="2446338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900" dirty="0">
                <a:solidFill>
                  <a:srgbClr val="000000"/>
                </a:solidFill>
                <a:latin typeface="+mn-ea"/>
                <a:ea typeface="+mn-ea"/>
              </a:rPr>
              <a:t>※</a:t>
            </a:r>
            <a:r>
              <a:rPr lang="ja-JP" altLang="en-US" sz="900" dirty="0">
                <a:solidFill>
                  <a:srgbClr val="000000"/>
                </a:solidFill>
                <a:latin typeface="+mn-ea"/>
                <a:ea typeface="+mn-ea"/>
              </a:rPr>
              <a:t>金利や手数料は考慮しないものとします。</a:t>
            </a:r>
          </a:p>
        </p:txBody>
      </p:sp>
      <p:sp>
        <p:nvSpPr>
          <p:cNvPr id="50" name="正方形/長方形 49">
            <a:extLst>
              <a:ext uri="{FF2B5EF4-FFF2-40B4-BE49-F238E27FC236}">
                <a16:creationId xmlns:a16="http://schemas.microsoft.com/office/drawing/2014/main" id="{4D1BA324-56CF-4957-B49E-DFC108CE8829}"/>
              </a:ext>
            </a:extLst>
          </p:cNvPr>
          <p:cNvSpPr/>
          <p:nvPr/>
        </p:nvSpPr>
        <p:spPr>
          <a:xfrm>
            <a:off x="1068388" y="4319588"/>
            <a:ext cx="812800" cy="71913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prstClr val="white"/>
              </a:solidFill>
              <a:latin typeface="+mn-ea"/>
            </a:endParaRPr>
          </a:p>
        </p:txBody>
      </p:sp>
      <p:sp>
        <p:nvSpPr>
          <p:cNvPr id="39967" name="テキスト ボックス 4">
            <a:extLst>
              <a:ext uri="{FF2B5EF4-FFF2-40B4-BE49-F238E27FC236}">
                <a16:creationId xmlns:a16="http://schemas.microsoft.com/office/drawing/2014/main" id="{52F77107-6181-4412-B12E-F224AE6765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4588" y="4287838"/>
            <a:ext cx="9080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4000">
                <a:solidFill>
                  <a:srgbClr val="FFFFFF"/>
                </a:solidFill>
                <a:latin typeface="+mn-ea"/>
                <a:ea typeface="+mn-ea"/>
              </a:rPr>
              <a:t>2</a:t>
            </a:r>
            <a:r>
              <a:rPr lang="ja-JP" altLang="en-US" sz="1800">
                <a:solidFill>
                  <a:srgbClr val="FFFFFF"/>
                </a:solidFill>
                <a:latin typeface="+mn-ea"/>
                <a:ea typeface="+mn-ea"/>
              </a:rPr>
              <a:t>月</a:t>
            </a:r>
          </a:p>
        </p:txBody>
      </p:sp>
      <p:grpSp>
        <p:nvGrpSpPr>
          <p:cNvPr id="12319" name="グループ化 24">
            <a:extLst>
              <a:ext uri="{FF2B5EF4-FFF2-40B4-BE49-F238E27FC236}">
                <a16:creationId xmlns:a16="http://schemas.microsoft.com/office/drawing/2014/main" id="{0B3D1F70-ED4C-4CC1-9C0A-2A4031ABC3CC}"/>
              </a:ext>
            </a:extLst>
          </p:cNvPr>
          <p:cNvGrpSpPr>
            <a:grpSpLocks/>
          </p:cNvGrpSpPr>
          <p:nvPr/>
        </p:nvGrpSpPr>
        <p:grpSpPr bwMode="auto">
          <a:xfrm>
            <a:off x="3019425" y="4329113"/>
            <a:ext cx="6208713" cy="720725"/>
            <a:chOff x="2756535" y="3822228"/>
            <a:chExt cx="6009640" cy="685801"/>
          </a:xfrm>
        </p:grpSpPr>
        <p:sp>
          <p:nvSpPr>
            <p:cNvPr id="55" name="正方形/長方形 54">
              <a:extLst>
                <a:ext uri="{FF2B5EF4-FFF2-40B4-BE49-F238E27FC236}">
                  <a16:creationId xmlns:a16="http://schemas.microsoft.com/office/drawing/2014/main" id="{5FDF51F3-3198-4B50-A91F-17C55F61EE63}"/>
                </a:ext>
              </a:extLst>
            </p:cNvPr>
            <p:cNvSpPr/>
            <p:nvPr/>
          </p:nvSpPr>
          <p:spPr>
            <a:xfrm>
              <a:off x="2756535" y="3822228"/>
              <a:ext cx="599274" cy="685801"/>
            </a:xfrm>
            <a:prstGeom prst="rect">
              <a:avLst/>
            </a:prstGeom>
            <a:noFill/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white"/>
                </a:solidFill>
                <a:latin typeface="+mn-ea"/>
              </a:endParaRPr>
            </a:p>
          </p:txBody>
        </p:sp>
        <p:sp>
          <p:nvSpPr>
            <p:cNvPr id="56" name="正方形/長方形 55">
              <a:extLst>
                <a:ext uri="{FF2B5EF4-FFF2-40B4-BE49-F238E27FC236}">
                  <a16:creationId xmlns:a16="http://schemas.microsoft.com/office/drawing/2014/main" id="{21A9B6F1-E3F3-4339-8BAB-AF9109F85AD3}"/>
                </a:ext>
              </a:extLst>
            </p:cNvPr>
            <p:cNvSpPr/>
            <p:nvPr/>
          </p:nvSpPr>
          <p:spPr>
            <a:xfrm>
              <a:off x="3360419" y="3822228"/>
              <a:ext cx="600810" cy="685801"/>
            </a:xfrm>
            <a:prstGeom prst="rect">
              <a:avLst/>
            </a:prstGeom>
            <a:noFill/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white"/>
                </a:solidFill>
                <a:latin typeface="+mn-ea"/>
              </a:endParaRPr>
            </a:p>
          </p:txBody>
        </p:sp>
        <p:sp>
          <p:nvSpPr>
            <p:cNvPr id="57" name="正方形/長方形 56">
              <a:extLst>
                <a:ext uri="{FF2B5EF4-FFF2-40B4-BE49-F238E27FC236}">
                  <a16:creationId xmlns:a16="http://schemas.microsoft.com/office/drawing/2014/main" id="{A3E96367-A000-4A2C-ADA9-2BAC676D7150}"/>
                </a:ext>
              </a:extLst>
            </p:cNvPr>
            <p:cNvSpPr/>
            <p:nvPr/>
          </p:nvSpPr>
          <p:spPr>
            <a:xfrm>
              <a:off x="3965839" y="3822228"/>
              <a:ext cx="600810" cy="685801"/>
            </a:xfrm>
            <a:prstGeom prst="rect">
              <a:avLst/>
            </a:prstGeom>
            <a:noFill/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white"/>
                </a:solidFill>
                <a:latin typeface="+mn-ea"/>
              </a:endParaRPr>
            </a:p>
          </p:txBody>
        </p:sp>
        <p:sp>
          <p:nvSpPr>
            <p:cNvPr id="58" name="正方形/長方形 57">
              <a:extLst>
                <a:ext uri="{FF2B5EF4-FFF2-40B4-BE49-F238E27FC236}">
                  <a16:creationId xmlns:a16="http://schemas.microsoft.com/office/drawing/2014/main" id="{662E2BDB-3C09-4635-9B32-D32806460635}"/>
                </a:ext>
              </a:extLst>
            </p:cNvPr>
            <p:cNvSpPr/>
            <p:nvPr/>
          </p:nvSpPr>
          <p:spPr>
            <a:xfrm>
              <a:off x="4568186" y="3822228"/>
              <a:ext cx="599274" cy="685801"/>
            </a:xfrm>
            <a:prstGeom prst="rect">
              <a:avLst/>
            </a:prstGeom>
            <a:noFill/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white"/>
                </a:solidFill>
                <a:latin typeface="+mn-ea"/>
              </a:endParaRPr>
            </a:p>
          </p:txBody>
        </p:sp>
        <p:sp>
          <p:nvSpPr>
            <p:cNvPr id="59" name="正方形/長方形 58">
              <a:extLst>
                <a:ext uri="{FF2B5EF4-FFF2-40B4-BE49-F238E27FC236}">
                  <a16:creationId xmlns:a16="http://schemas.microsoft.com/office/drawing/2014/main" id="{59D60F53-71EF-48F7-8668-150C12A824FB}"/>
                </a:ext>
              </a:extLst>
            </p:cNvPr>
            <p:cNvSpPr/>
            <p:nvPr/>
          </p:nvSpPr>
          <p:spPr>
            <a:xfrm>
              <a:off x="5168996" y="3822228"/>
              <a:ext cx="600811" cy="685801"/>
            </a:xfrm>
            <a:prstGeom prst="rect">
              <a:avLst/>
            </a:prstGeom>
            <a:noFill/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white"/>
                </a:solidFill>
                <a:latin typeface="+mn-ea"/>
              </a:endParaRPr>
            </a:p>
          </p:txBody>
        </p:sp>
        <p:sp>
          <p:nvSpPr>
            <p:cNvPr id="60" name="正方形/長方形 59">
              <a:extLst>
                <a:ext uri="{FF2B5EF4-FFF2-40B4-BE49-F238E27FC236}">
                  <a16:creationId xmlns:a16="http://schemas.microsoft.com/office/drawing/2014/main" id="{884741F3-43FE-48F9-AFE0-EC325C0890E7}"/>
                </a:ext>
              </a:extLst>
            </p:cNvPr>
            <p:cNvSpPr/>
            <p:nvPr/>
          </p:nvSpPr>
          <p:spPr>
            <a:xfrm>
              <a:off x="5766733" y="3822228"/>
              <a:ext cx="599274" cy="685801"/>
            </a:xfrm>
            <a:prstGeom prst="rect">
              <a:avLst/>
            </a:prstGeom>
            <a:noFill/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white"/>
                </a:solidFill>
                <a:latin typeface="+mn-ea"/>
              </a:endParaRPr>
            </a:p>
          </p:txBody>
        </p:sp>
        <p:sp>
          <p:nvSpPr>
            <p:cNvPr id="61" name="正方形/長方形 60">
              <a:extLst>
                <a:ext uri="{FF2B5EF4-FFF2-40B4-BE49-F238E27FC236}">
                  <a16:creationId xmlns:a16="http://schemas.microsoft.com/office/drawing/2014/main" id="{398B394D-B80C-4264-B66F-A258A237865F}"/>
                </a:ext>
              </a:extLst>
            </p:cNvPr>
            <p:cNvSpPr/>
            <p:nvPr/>
          </p:nvSpPr>
          <p:spPr>
            <a:xfrm>
              <a:off x="6366007" y="3822228"/>
              <a:ext cx="600810" cy="685801"/>
            </a:xfrm>
            <a:prstGeom prst="rect">
              <a:avLst/>
            </a:prstGeom>
            <a:noFill/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white"/>
                </a:solidFill>
                <a:latin typeface="+mn-ea"/>
              </a:endParaRPr>
            </a:p>
          </p:txBody>
        </p:sp>
        <p:sp>
          <p:nvSpPr>
            <p:cNvPr id="62" name="正方形/長方形 61">
              <a:extLst>
                <a:ext uri="{FF2B5EF4-FFF2-40B4-BE49-F238E27FC236}">
                  <a16:creationId xmlns:a16="http://schemas.microsoft.com/office/drawing/2014/main" id="{676A4EAD-18A7-4D39-BB99-3C1F5447A6F4}"/>
                </a:ext>
              </a:extLst>
            </p:cNvPr>
            <p:cNvSpPr/>
            <p:nvPr/>
          </p:nvSpPr>
          <p:spPr>
            <a:xfrm>
              <a:off x="6966817" y="3822228"/>
              <a:ext cx="599274" cy="685801"/>
            </a:xfrm>
            <a:prstGeom prst="rect">
              <a:avLst/>
            </a:prstGeom>
            <a:noFill/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white"/>
                </a:solidFill>
                <a:latin typeface="+mn-ea"/>
              </a:endParaRPr>
            </a:p>
          </p:txBody>
        </p:sp>
        <p:sp>
          <p:nvSpPr>
            <p:cNvPr id="63" name="正方形/長方形 62">
              <a:extLst>
                <a:ext uri="{FF2B5EF4-FFF2-40B4-BE49-F238E27FC236}">
                  <a16:creationId xmlns:a16="http://schemas.microsoft.com/office/drawing/2014/main" id="{A5F36FF4-5752-4E64-8F46-BE6BAC9EB989}"/>
                </a:ext>
              </a:extLst>
            </p:cNvPr>
            <p:cNvSpPr/>
            <p:nvPr/>
          </p:nvSpPr>
          <p:spPr>
            <a:xfrm>
              <a:off x="7566091" y="3822228"/>
              <a:ext cx="600811" cy="685801"/>
            </a:xfrm>
            <a:prstGeom prst="rect">
              <a:avLst/>
            </a:prstGeom>
            <a:noFill/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white"/>
                </a:solidFill>
                <a:latin typeface="+mn-ea"/>
              </a:endParaRPr>
            </a:p>
          </p:txBody>
        </p:sp>
        <p:sp>
          <p:nvSpPr>
            <p:cNvPr id="64" name="正方形/長方形 63">
              <a:extLst>
                <a:ext uri="{FF2B5EF4-FFF2-40B4-BE49-F238E27FC236}">
                  <a16:creationId xmlns:a16="http://schemas.microsoft.com/office/drawing/2014/main" id="{AFA5E07E-4DB2-4726-9711-7A3FC5F59B8B}"/>
                </a:ext>
              </a:extLst>
            </p:cNvPr>
            <p:cNvSpPr/>
            <p:nvPr/>
          </p:nvSpPr>
          <p:spPr>
            <a:xfrm>
              <a:off x="8166901" y="3822228"/>
              <a:ext cx="599274" cy="685801"/>
            </a:xfrm>
            <a:prstGeom prst="rect">
              <a:avLst/>
            </a:prstGeom>
            <a:noFill/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prstClr val="white"/>
                </a:solidFill>
                <a:latin typeface="+mn-ea"/>
              </a:endParaRPr>
            </a:p>
          </p:txBody>
        </p:sp>
      </p:grpSp>
      <p:sp>
        <p:nvSpPr>
          <p:cNvPr id="65" name="テキスト ボックス 2">
            <a:extLst>
              <a:ext uri="{FF2B5EF4-FFF2-40B4-BE49-F238E27FC236}">
                <a16:creationId xmlns:a16="http://schemas.microsoft.com/office/drawing/2014/main" id="{12CB0287-906B-420C-BE91-6FA7FBE78B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2313" y="1144588"/>
            <a:ext cx="79057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2800" dirty="0">
                <a:solidFill>
                  <a:srgbClr val="000000"/>
                </a:solidFill>
                <a:latin typeface="+mn-ea"/>
                <a:ea typeface="+mn-ea"/>
              </a:rPr>
              <a:t>34</a:t>
            </a:r>
            <a:endParaRPr lang="ja-JP" altLang="en-US" sz="2800" dirty="0">
              <a:solidFill>
                <a:srgbClr val="000000"/>
              </a:solidFill>
              <a:latin typeface="+mn-ea"/>
              <a:ea typeface="+mn-e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テキスト ボックス 1">
            <a:extLst>
              <a:ext uri="{FF2B5EF4-FFF2-40B4-BE49-F238E27FC236}">
                <a16:creationId xmlns:a16="http://schemas.microsoft.com/office/drawing/2014/main" id="{DA21EB9C-60EC-4604-8146-16AD21CD54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4488" y="1252538"/>
            <a:ext cx="68294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2000">
                <a:solidFill>
                  <a:srgbClr val="000000"/>
                </a:solidFill>
                <a:latin typeface="+mn-ea"/>
                <a:ea typeface="+mn-ea"/>
              </a:rPr>
              <a:t>利用限度額を答えよう</a:t>
            </a: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1660BA7B-97B1-4743-8A29-C1AC380D2C99}"/>
              </a:ext>
            </a:extLst>
          </p:cNvPr>
          <p:cNvSpPr/>
          <p:nvPr/>
        </p:nvSpPr>
        <p:spPr>
          <a:xfrm>
            <a:off x="776288" y="3230563"/>
            <a:ext cx="812800" cy="71913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prstClr val="white"/>
              </a:solidFill>
              <a:latin typeface="+mn-ea"/>
            </a:endParaRPr>
          </a:p>
        </p:txBody>
      </p:sp>
      <p:sp>
        <p:nvSpPr>
          <p:cNvPr id="40965" name="テキスト ボックス 4">
            <a:extLst>
              <a:ext uri="{FF2B5EF4-FFF2-40B4-BE49-F238E27FC236}">
                <a16:creationId xmlns:a16="http://schemas.microsoft.com/office/drawing/2014/main" id="{87DD42F7-364D-4ECB-83CA-31CE5BC1E8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2488" y="3198813"/>
            <a:ext cx="908050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4000">
                <a:solidFill>
                  <a:srgbClr val="FFFFFF"/>
                </a:solidFill>
                <a:latin typeface="+mn-ea"/>
                <a:ea typeface="+mn-ea"/>
              </a:rPr>
              <a:t>1</a:t>
            </a:r>
            <a:r>
              <a:rPr lang="ja-JP" altLang="en-US" sz="1800">
                <a:solidFill>
                  <a:srgbClr val="FFFFFF"/>
                </a:solidFill>
                <a:latin typeface="+mn-ea"/>
                <a:ea typeface="+mn-ea"/>
              </a:rPr>
              <a:t>月</a:t>
            </a: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DD9A6E94-E92A-413B-B802-7F1BA544462B}"/>
              </a:ext>
            </a:extLst>
          </p:cNvPr>
          <p:cNvSpPr/>
          <p:nvPr/>
        </p:nvSpPr>
        <p:spPr>
          <a:xfrm>
            <a:off x="776288" y="5226050"/>
            <a:ext cx="812800" cy="71913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prstClr val="white"/>
              </a:solidFill>
              <a:latin typeface="+mn-ea"/>
            </a:endParaRPr>
          </a:p>
        </p:txBody>
      </p:sp>
      <p:sp>
        <p:nvSpPr>
          <p:cNvPr id="40967" name="テキスト ボックス 6">
            <a:extLst>
              <a:ext uri="{FF2B5EF4-FFF2-40B4-BE49-F238E27FC236}">
                <a16:creationId xmlns:a16="http://schemas.microsoft.com/office/drawing/2014/main" id="{77AD9030-E459-4D32-AF49-45939C0D57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2488" y="5194300"/>
            <a:ext cx="9080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4000" dirty="0">
                <a:solidFill>
                  <a:srgbClr val="FFFFFF"/>
                </a:solidFill>
                <a:latin typeface="+mn-ea"/>
                <a:ea typeface="+mn-ea"/>
              </a:rPr>
              <a:t>3</a:t>
            </a:r>
            <a:r>
              <a:rPr lang="ja-JP" altLang="en-US" sz="1800" dirty="0">
                <a:solidFill>
                  <a:srgbClr val="FFFFFF"/>
                </a:solidFill>
                <a:latin typeface="+mn-ea"/>
                <a:ea typeface="+mn-ea"/>
              </a:rPr>
              <a:t>月</a:t>
            </a: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A7C0455-6C51-4B4A-A144-51055F0BD2C5}"/>
              </a:ext>
            </a:extLst>
          </p:cNvPr>
          <p:cNvSpPr/>
          <p:nvPr/>
        </p:nvSpPr>
        <p:spPr>
          <a:xfrm>
            <a:off x="1655763" y="3230563"/>
            <a:ext cx="990600" cy="71913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prstClr val="white"/>
              </a:solidFill>
              <a:latin typeface="+mn-ea"/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CFD1049C-77DA-448A-A208-E87874C4C434}"/>
              </a:ext>
            </a:extLst>
          </p:cNvPr>
          <p:cNvSpPr/>
          <p:nvPr/>
        </p:nvSpPr>
        <p:spPr>
          <a:xfrm>
            <a:off x="1655763" y="5226050"/>
            <a:ext cx="990600" cy="71913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prstClr val="white"/>
              </a:solidFill>
              <a:latin typeface="+mn-ea"/>
            </a:endParaRPr>
          </a:p>
        </p:txBody>
      </p:sp>
      <p:sp>
        <p:nvSpPr>
          <p:cNvPr id="40970" name="テキスト ボックス 9">
            <a:extLst>
              <a:ext uri="{FF2B5EF4-FFF2-40B4-BE49-F238E27FC236}">
                <a16:creationId xmlns:a16="http://schemas.microsoft.com/office/drawing/2014/main" id="{0EEFC1ED-DED6-453B-B559-D1AE19B2AE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7988" y="3340100"/>
            <a:ext cx="93345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1400">
                <a:solidFill>
                  <a:srgbClr val="000000"/>
                </a:solidFill>
                <a:latin typeface="+mn-ea"/>
                <a:ea typeface="+mn-ea"/>
              </a:rPr>
              <a:t>9</a:t>
            </a:r>
            <a:r>
              <a:rPr lang="ja-JP" altLang="en-US" sz="1400">
                <a:solidFill>
                  <a:srgbClr val="000000"/>
                </a:solidFill>
                <a:latin typeface="+mn-ea"/>
                <a:ea typeface="+mn-ea"/>
              </a:rPr>
              <a:t>万円を利用</a:t>
            </a:r>
          </a:p>
        </p:txBody>
      </p:sp>
      <p:sp>
        <p:nvSpPr>
          <p:cNvPr id="40971" name="テキスト ボックス 10">
            <a:extLst>
              <a:ext uri="{FF2B5EF4-FFF2-40B4-BE49-F238E27FC236}">
                <a16:creationId xmlns:a16="http://schemas.microsoft.com/office/drawing/2014/main" id="{9160E31D-A2B1-47AD-8318-F0A56CA839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0688" y="5335588"/>
            <a:ext cx="931862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1400">
                <a:solidFill>
                  <a:srgbClr val="000000"/>
                </a:solidFill>
                <a:latin typeface="+mn-ea"/>
                <a:ea typeface="+mn-ea"/>
              </a:rPr>
              <a:t>3</a:t>
            </a:r>
            <a:r>
              <a:rPr lang="ja-JP" altLang="en-US" sz="1400">
                <a:solidFill>
                  <a:srgbClr val="000000"/>
                </a:solidFill>
                <a:latin typeface="+mn-ea"/>
                <a:ea typeface="+mn-ea"/>
              </a:rPr>
              <a:t>万円を</a:t>
            </a:r>
            <a:endParaRPr lang="en-US" altLang="ja-JP" sz="1400">
              <a:solidFill>
                <a:srgbClr val="000000"/>
              </a:solidFill>
              <a:latin typeface="+mn-ea"/>
              <a:ea typeface="+mn-ea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1400">
                <a:solidFill>
                  <a:srgbClr val="000000"/>
                </a:solidFill>
                <a:latin typeface="+mn-ea"/>
                <a:ea typeface="+mn-ea"/>
              </a:rPr>
              <a:t>支払い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340374E3-2C49-4878-84AE-CF02D55C04B5}"/>
              </a:ext>
            </a:extLst>
          </p:cNvPr>
          <p:cNvSpPr txBox="1"/>
          <p:nvPr/>
        </p:nvSpPr>
        <p:spPr>
          <a:xfrm>
            <a:off x="741363" y="2808288"/>
            <a:ext cx="1824037" cy="27622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200" dirty="0">
                <a:solidFill>
                  <a:prstClr val="white"/>
                </a:solidFill>
                <a:latin typeface="+mn-ea"/>
                <a:ea typeface="+mn-ea"/>
              </a:rPr>
              <a:t>利用限度額のイメージ</a:t>
            </a:r>
          </a:p>
        </p:txBody>
      </p:sp>
      <p:sp>
        <p:nvSpPr>
          <p:cNvPr id="40973" name="テキスト ボックス 12">
            <a:extLst>
              <a:ext uri="{FF2B5EF4-FFF2-40B4-BE49-F238E27FC236}">
                <a16:creationId xmlns:a16="http://schemas.microsoft.com/office/drawing/2014/main" id="{D33D8AB6-1160-4423-B05F-6AEED4ACC8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89213" y="2600325"/>
            <a:ext cx="31115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1100">
                <a:solidFill>
                  <a:srgbClr val="000000"/>
                </a:solidFill>
                <a:latin typeface="+mn-ea"/>
                <a:ea typeface="+mn-ea"/>
              </a:rPr>
              <a:t>0</a:t>
            </a:r>
            <a:endParaRPr lang="ja-JP" altLang="en-US" sz="1100">
              <a:solidFill>
                <a:srgbClr val="000000"/>
              </a:solidFill>
              <a:latin typeface="+mn-ea"/>
              <a:ea typeface="+mn-ea"/>
            </a:endParaRPr>
          </a:p>
        </p:txBody>
      </p:sp>
      <p:sp>
        <p:nvSpPr>
          <p:cNvPr id="40974" name="テキスト ボックス 13">
            <a:extLst>
              <a:ext uri="{FF2B5EF4-FFF2-40B4-BE49-F238E27FC236}">
                <a16:creationId xmlns:a16="http://schemas.microsoft.com/office/drawing/2014/main" id="{65DF801C-8276-4788-854B-BC93E660AC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8338" y="2600325"/>
            <a:ext cx="31115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1100">
                <a:solidFill>
                  <a:srgbClr val="000000"/>
                </a:solidFill>
                <a:latin typeface="+mn-ea"/>
                <a:ea typeface="+mn-ea"/>
              </a:rPr>
              <a:t>3</a:t>
            </a:r>
            <a:endParaRPr lang="ja-JP" altLang="en-US" sz="1100">
              <a:solidFill>
                <a:srgbClr val="000000"/>
              </a:solidFill>
              <a:latin typeface="+mn-ea"/>
              <a:ea typeface="+mn-ea"/>
            </a:endParaRPr>
          </a:p>
        </p:txBody>
      </p:sp>
      <p:sp>
        <p:nvSpPr>
          <p:cNvPr id="40975" name="テキスト ボックス 14">
            <a:extLst>
              <a:ext uri="{FF2B5EF4-FFF2-40B4-BE49-F238E27FC236}">
                <a16:creationId xmlns:a16="http://schemas.microsoft.com/office/drawing/2014/main" id="{17DD7865-064C-47CB-912A-3AFC62C709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27463" y="2600325"/>
            <a:ext cx="31115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1100">
                <a:solidFill>
                  <a:srgbClr val="000000"/>
                </a:solidFill>
                <a:latin typeface="+mn-ea"/>
                <a:ea typeface="+mn-ea"/>
              </a:rPr>
              <a:t>6</a:t>
            </a:r>
            <a:endParaRPr lang="ja-JP" altLang="en-US" sz="1100">
              <a:solidFill>
                <a:srgbClr val="000000"/>
              </a:solidFill>
              <a:latin typeface="+mn-ea"/>
              <a:ea typeface="+mn-ea"/>
            </a:endParaRPr>
          </a:p>
        </p:txBody>
      </p:sp>
      <p:sp>
        <p:nvSpPr>
          <p:cNvPr id="40976" name="テキスト ボックス 15">
            <a:extLst>
              <a:ext uri="{FF2B5EF4-FFF2-40B4-BE49-F238E27FC236}">
                <a16:creationId xmlns:a16="http://schemas.microsoft.com/office/drawing/2014/main" id="{16D68482-AFC4-4F20-BA42-B4C459E536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6588" y="2600325"/>
            <a:ext cx="31115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1100">
                <a:solidFill>
                  <a:srgbClr val="000000"/>
                </a:solidFill>
                <a:latin typeface="+mn-ea"/>
                <a:ea typeface="+mn-ea"/>
              </a:rPr>
              <a:t>9</a:t>
            </a:r>
            <a:endParaRPr lang="ja-JP" altLang="en-US" sz="1100">
              <a:solidFill>
                <a:srgbClr val="000000"/>
              </a:solidFill>
              <a:latin typeface="+mn-ea"/>
              <a:ea typeface="+mn-ea"/>
            </a:endParaRPr>
          </a:p>
        </p:txBody>
      </p:sp>
      <p:sp>
        <p:nvSpPr>
          <p:cNvPr id="40977" name="テキスト ボックス 16">
            <a:extLst>
              <a:ext uri="{FF2B5EF4-FFF2-40B4-BE49-F238E27FC236}">
                <a16:creationId xmlns:a16="http://schemas.microsoft.com/office/drawing/2014/main" id="{64595AA9-828D-486E-AC05-81FA3C374F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4438" y="2600325"/>
            <a:ext cx="371475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1100">
                <a:solidFill>
                  <a:srgbClr val="000000"/>
                </a:solidFill>
                <a:latin typeface="+mn-ea"/>
                <a:ea typeface="+mn-ea"/>
              </a:rPr>
              <a:t>12</a:t>
            </a:r>
            <a:endParaRPr lang="ja-JP" altLang="en-US" sz="1100">
              <a:solidFill>
                <a:srgbClr val="000000"/>
              </a:solidFill>
              <a:latin typeface="+mn-ea"/>
              <a:ea typeface="+mn-ea"/>
            </a:endParaRPr>
          </a:p>
        </p:txBody>
      </p:sp>
      <p:sp>
        <p:nvSpPr>
          <p:cNvPr id="40978" name="テキスト ボックス 17">
            <a:extLst>
              <a:ext uri="{FF2B5EF4-FFF2-40B4-BE49-F238E27FC236}">
                <a16:creationId xmlns:a16="http://schemas.microsoft.com/office/drawing/2014/main" id="{E55A5C71-D76A-47B6-8C6E-68DFC6BA2D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65788" y="2600325"/>
            <a:ext cx="46355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1100">
                <a:solidFill>
                  <a:srgbClr val="000000"/>
                </a:solidFill>
                <a:latin typeface="+mn-ea"/>
                <a:ea typeface="+mn-ea"/>
              </a:rPr>
              <a:t>15</a:t>
            </a:r>
            <a:endParaRPr lang="ja-JP" altLang="en-US" sz="1100">
              <a:solidFill>
                <a:srgbClr val="000000"/>
              </a:solidFill>
              <a:latin typeface="+mn-ea"/>
              <a:ea typeface="+mn-ea"/>
            </a:endParaRPr>
          </a:p>
        </p:txBody>
      </p:sp>
      <p:sp>
        <p:nvSpPr>
          <p:cNvPr id="40979" name="テキスト ボックス 18">
            <a:extLst>
              <a:ext uri="{FF2B5EF4-FFF2-40B4-BE49-F238E27FC236}">
                <a16:creationId xmlns:a16="http://schemas.microsoft.com/office/drawing/2014/main" id="{45A80D12-4BF9-4687-A259-E33D63899B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64275" y="2600325"/>
            <a:ext cx="46355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1100">
                <a:solidFill>
                  <a:srgbClr val="000000"/>
                </a:solidFill>
                <a:latin typeface="+mn-ea"/>
                <a:ea typeface="+mn-ea"/>
              </a:rPr>
              <a:t>18</a:t>
            </a:r>
            <a:endParaRPr lang="ja-JP" altLang="en-US" sz="1100">
              <a:solidFill>
                <a:srgbClr val="000000"/>
              </a:solidFill>
              <a:latin typeface="+mn-ea"/>
              <a:ea typeface="+mn-ea"/>
            </a:endParaRPr>
          </a:p>
        </p:txBody>
      </p:sp>
      <p:sp>
        <p:nvSpPr>
          <p:cNvPr id="40980" name="テキスト ボックス 19">
            <a:extLst>
              <a:ext uri="{FF2B5EF4-FFF2-40B4-BE49-F238E27FC236}">
                <a16:creationId xmlns:a16="http://schemas.microsoft.com/office/drawing/2014/main" id="{66735B0E-FB82-4D0F-8B12-C53371B583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1650" y="2590800"/>
            <a:ext cx="465138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1100">
                <a:solidFill>
                  <a:srgbClr val="000000"/>
                </a:solidFill>
                <a:latin typeface="+mn-ea"/>
                <a:ea typeface="+mn-ea"/>
              </a:rPr>
              <a:t>21</a:t>
            </a:r>
            <a:endParaRPr lang="ja-JP" altLang="en-US" sz="1100">
              <a:solidFill>
                <a:srgbClr val="000000"/>
              </a:solidFill>
              <a:latin typeface="+mn-ea"/>
              <a:ea typeface="+mn-ea"/>
            </a:endParaRPr>
          </a:p>
        </p:txBody>
      </p:sp>
      <p:sp>
        <p:nvSpPr>
          <p:cNvPr id="40981" name="テキスト ボックス 20">
            <a:extLst>
              <a:ext uri="{FF2B5EF4-FFF2-40B4-BE49-F238E27FC236}">
                <a16:creationId xmlns:a16="http://schemas.microsoft.com/office/drawing/2014/main" id="{C082893B-6008-4877-A163-E05C289ACD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12050" y="2600325"/>
            <a:ext cx="465138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1100">
                <a:solidFill>
                  <a:srgbClr val="000000"/>
                </a:solidFill>
                <a:latin typeface="+mn-ea"/>
                <a:ea typeface="+mn-ea"/>
              </a:rPr>
              <a:t>24</a:t>
            </a:r>
            <a:endParaRPr lang="ja-JP" altLang="en-US" sz="1100">
              <a:solidFill>
                <a:srgbClr val="000000"/>
              </a:solidFill>
              <a:latin typeface="+mn-ea"/>
              <a:ea typeface="+mn-ea"/>
            </a:endParaRPr>
          </a:p>
        </p:txBody>
      </p:sp>
      <p:sp>
        <p:nvSpPr>
          <p:cNvPr id="40982" name="テキスト ボックス 21">
            <a:extLst>
              <a:ext uri="{FF2B5EF4-FFF2-40B4-BE49-F238E27FC236}">
                <a16:creationId xmlns:a16="http://schemas.microsoft.com/office/drawing/2014/main" id="{4B7EB690-794C-488B-81B7-17A65460B2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10538" y="2600325"/>
            <a:ext cx="465137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1100">
                <a:solidFill>
                  <a:srgbClr val="000000"/>
                </a:solidFill>
                <a:latin typeface="+mn-ea"/>
                <a:ea typeface="+mn-ea"/>
              </a:rPr>
              <a:t>27</a:t>
            </a:r>
            <a:endParaRPr lang="ja-JP" altLang="en-US" sz="1100">
              <a:solidFill>
                <a:srgbClr val="000000"/>
              </a:solidFill>
              <a:latin typeface="+mn-ea"/>
              <a:ea typeface="+mn-ea"/>
            </a:endParaRPr>
          </a:p>
        </p:txBody>
      </p:sp>
      <p:pic>
        <p:nvPicPr>
          <p:cNvPr id="13334" name="図 22" descr="画面の領域">
            <a:extLst>
              <a:ext uri="{FF2B5EF4-FFF2-40B4-BE49-F238E27FC236}">
                <a16:creationId xmlns:a16="http://schemas.microsoft.com/office/drawing/2014/main" id="{428E0C71-F127-4B61-8DE6-5B890F83E7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750" y="2867025"/>
            <a:ext cx="6269038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B0E8DC99-9469-4C3C-A224-9DAB4CFBD546}"/>
              </a:ext>
            </a:extLst>
          </p:cNvPr>
          <p:cNvSpPr/>
          <p:nvPr/>
        </p:nvSpPr>
        <p:spPr>
          <a:xfrm>
            <a:off x="2727325" y="3227388"/>
            <a:ext cx="620713" cy="720725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prstClr val="white"/>
              </a:solidFill>
              <a:latin typeface="+mn-ea"/>
            </a:endParaRPr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B96A925D-2C4E-4FEB-BBDE-BBAEDFE69B43}"/>
              </a:ext>
            </a:extLst>
          </p:cNvPr>
          <p:cNvSpPr/>
          <p:nvPr/>
        </p:nvSpPr>
        <p:spPr>
          <a:xfrm>
            <a:off x="3351213" y="3227388"/>
            <a:ext cx="622300" cy="720725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prstClr val="white"/>
              </a:solidFill>
              <a:latin typeface="+mn-ea"/>
            </a:endParaRPr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5264E28E-2CE4-4EC6-B9DD-ADC6984353CA}"/>
              </a:ext>
            </a:extLst>
          </p:cNvPr>
          <p:cNvSpPr/>
          <p:nvPr/>
        </p:nvSpPr>
        <p:spPr>
          <a:xfrm>
            <a:off x="3978275" y="3227388"/>
            <a:ext cx="619125" cy="720725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prstClr val="white"/>
              </a:solidFill>
              <a:latin typeface="+mn-ea"/>
            </a:endParaRPr>
          </a:p>
        </p:txBody>
      </p:sp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7F4CF3B2-7C60-4DCD-A82E-F79EE2224233}"/>
              </a:ext>
            </a:extLst>
          </p:cNvPr>
          <p:cNvSpPr/>
          <p:nvPr/>
        </p:nvSpPr>
        <p:spPr>
          <a:xfrm>
            <a:off x="4598988" y="3227388"/>
            <a:ext cx="619125" cy="720725"/>
          </a:xfrm>
          <a:prstGeom prst="rect">
            <a:avLst/>
          </a:prstGeom>
          <a:noFill/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prstClr val="white"/>
              </a:solidFill>
              <a:latin typeface="+mn-ea"/>
            </a:endParaRPr>
          </a:p>
        </p:txBody>
      </p: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C47ED601-4D4E-4C8D-879E-557E078833EB}"/>
              </a:ext>
            </a:extLst>
          </p:cNvPr>
          <p:cNvSpPr/>
          <p:nvPr/>
        </p:nvSpPr>
        <p:spPr>
          <a:xfrm>
            <a:off x="5219700" y="3227388"/>
            <a:ext cx="620713" cy="720725"/>
          </a:xfrm>
          <a:prstGeom prst="rect">
            <a:avLst/>
          </a:prstGeom>
          <a:noFill/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prstClr val="white"/>
              </a:solidFill>
              <a:latin typeface="+mn-ea"/>
            </a:endParaRPr>
          </a:p>
        </p:txBody>
      </p:sp>
      <p:sp>
        <p:nvSpPr>
          <p:cNvPr id="29" name="正方形/長方形 28">
            <a:extLst>
              <a:ext uri="{FF2B5EF4-FFF2-40B4-BE49-F238E27FC236}">
                <a16:creationId xmlns:a16="http://schemas.microsoft.com/office/drawing/2014/main" id="{3B0D2EB9-AC18-461F-9433-FC7D93BA4CCE}"/>
              </a:ext>
            </a:extLst>
          </p:cNvPr>
          <p:cNvSpPr/>
          <p:nvPr/>
        </p:nvSpPr>
        <p:spPr>
          <a:xfrm>
            <a:off x="5837238" y="3227388"/>
            <a:ext cx="619125" cy="720725"/>
          </a:xfrm>
          <a:prstGeom prst="rect">
            <a:avLst/>
          </a:prstGeom>
          <a:noFill/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prstClr val="white"/>
              </a:solidFill>
              <a:latin typeface="+mn-ea"/>
            </a:endParaRPr>
          </a:p>
        </p:txBody>
      </p:sp>
      <p:sp>
        <p:nvSpPr>
          <p:cNvPr id="30" name="正方形/長方形 29">
            <a:extLst>
              <a:ext uri="{FF2B5EF4-FFF2-40B4-BE49-F238E27FC236}">
                <a16:creationId xmlns:a16="http://schemas.microsoft.com/office/drawing/2014/main" id="{D49DB0A7-E467-4BA0-AFB6-787EEEB8B60D}"/>
              </a:ext>
            </a:extLst>
          </p:cNvPr>
          <p:cNvSpPr/>
          <p:nvPr/>
        </p:nvSpPr>
        <p:spPr>
          <a:xfrm>
            <a:off x="6456363" y="3227388"/>
            <a:ext cx="620712" cy="720725"/>
          </a:xfrm>
          <a:prstGeom prst="rect">
            <a:avLst/>
          </a:prstGeom>
          <a:noFill/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prstClr val="white"/>
              </a:solidFill>
              <a:latin typeface="+mn-ea"/>
            </a:endParaRPr>
          </a:p>
        </p:txBody>
      </p:sp>
      <p:sp>
        <p:nvSpPr>
          <p:cNvPr id="31" name="正方形/長方形 30">
            <a:extLst>
              <a:ext uri="{FF2B5EF4-FFF2-40B4-BE49-F238E27FC236}">
                <a16:creationId xmlns:a16="http://schemas.microsoft.com/office/drawing/2014/main" id="{6D7AB2C4-0BA6-4144-864D-7DEFC601A682}"/>
              </a:ext>
            </a:extLst>
          </p:cNvPr>
          <p:cNvSpPr/>
          <p:nvPr/>
        </p:nvSpPr>
        <p:spPr>
          <a:xfrm>
            <a:off x="7077075" y="3227388"/>
            <a:ext cx="619125" cy="720725"/>
          </a:xfrm>
          <a:prstGeom prst="rect">
            <a:avLst/>
          </a:prstGeom>
          <a:noFill/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prstClr val="white"/>
              </a:solidFill>
              <a:latin typeface="+mn-ea"/>
            </a:endParaRPr>
          </a:p>
        </p:txBody>
      </p:sp>
      <p:sp>
        <p:nvSpPr>
          <p:cNvPr id="32" name="正方形/長方形 31">
            <a:extLst>
              <a:ext uri="{FF2B5EF4-FFF2-40B4-BE49-F238E27FC236}">
                <a16:creationId xmlns:a16="http://schemas.microsoft.com/office/drawing/2014/main" id="{BF868902-B1BC-49FB-986B-75A660104555}"/>
              </a:ext>
            </a:extLst>
          </p:cNvPr>
          <p:cNvSpPr/>
          <p:nvPr/>
        </p:nvSpPr>
        <p:spPr>
          <a:xfrm>
            <a:off x="7696200" y="3227388"/>
            <a:ext cx="620713" cy="720725"/>
          </a:xfrm>
          <a:prstGeom prst="rect">
            <a:avLst/>
          </a:prstGeom>
          <a:noFill/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prstClr val="white"/>
              </a:solidFill>
              <a:latin typeface="+mn-ea"/>
            </a:endParaRPr>
          </a:p>
        </p:txBody>
      </p:sp>
      <p:sp>
        <p:nvSpPr>
          <p:cNvPr id="33" name="正方形/長方形 32">
            <a:extLst>
              <a:ext uri="{FF2B5EF4-FFF2-40B4-BE49-F238E27FC236}">
                <a16:creationId xmlns:a16="http://schemas.microsoft.com/office/drawing/2014/main" id="{7DF2E1A5-75D4-4D0A-A832-0F0F1DDF0E6E}"/>
              </a:ext>
            </a:extLst>
          </p:cNvPr>
          <p:cNvSpPr/>
          <p:nvPr/>
        </p:nvSpPr>
        <p:spPr>
          <a:xfrm>
            <a:off x="8316913" y="3227388"/>
            <a:ext cx="619125" cy="720725"/>
          </a:xfrm>
          <a:prstGeom prst="rect">
            <a:avLst/>
          </a:prstGeom>
          <a:noFill/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prstClr val="white"/>
              </a:solidFill>
              <a:latin typeface="+mn-ea"/>
            </a:endParaRPr>
          </a:p>
        </p:txBody>
      </p:sp>
      <p:sp>
        <p:nvSpPr>
          <p:cNvPr id="34" name="正方形/長方形 33">
            <a:extLst>
              <a:ext uri="{FF2B5EF4-FFF2-40B4-BE49-F238E27FC236}">
                <a16:creationId xmlns:a16="http://schemas.microsoft.com/office/drawing/2014/main" id="{7495D934-A5A3-410C-8647-DDDC1613A0B1}"/>
              </a:ext>
            </a:extLst>
          </p:cNvPr>
          <p:cNvSpPr/>
          <p:nvPr/>
        </p:nvSpPr>
        <p:spPr>
          <a:xfrm>
            <a:off x="2727325" y="5229225"/>
            <a:ext cx="620713" cy="701675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prstClr val="white"/>
              </a:solidFill>
              <a:latin typeface="+mn-ea"/>
            </a:endParaRPr>
          </a:p>
        </p:txBody>
      </p:sp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05D6B26C-8C7F-4967-B874-CD8D1311D450}"/>
              </a:ext>
            </a:extLst>
          </p:cNvPr>
          <p:cNvSpPr/>
          <p:nvPr/>
        </p:nvSpPr>
        <p:spPr>
          <a:xfrm>
            <a:off x="3351213" y="5229225"/>
            <a:ext cx="622300" cy="701675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prstClr val="white"/>
              </a:solidFill>
              <a:latin typeface="+mn-ea"/>
            </a:endParaRPr>
          </a:p>
        </p:txBody>
      </p:sp>
      <p:sp>
        <p:nvSpPr>
          <p:cNvPr id="36" name="正方形/長方形 35">
            <a:extLst>
              <a:ext uri="{FF2B5EF4-FFF2-40B4-BE49-F238E27FC236}">
                <a16:creationId xmlns:a16="http://schemas.microsoft.com/office/drawing/2014/main" id="{731615F9-E965-4029-AF04-8DA98EF3C0A3}"/>
              </a:ext>
            </a:extLst>
          </p:cNvPr>
          <p:cNvSpPr/>
          <p:nvPr/>
        </p:nvSpPr>
        <p:spPr>
          <a:xfrm>
            <a:off x="3992563" y="5229225"/>
            <a:ext cx="619125" cy="701675"/>
          </a:xfrm>
          <a:prstGeom prst="rect">
            <a:avLst/>
          </a:prstGeom>
          <a:noFill/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prstClr val="white"/>
              </a:solidFill>
              <a:latin typeface="+mn-ea"/>
            </a:endParaRPr>
          </a:p>
        </p:txBody>
      </p:sp>
      <p:sp>
        <p:nvSpPr>
          <p:cNvPr id="37" name="正方形/長方形 36">
            <a:extLst>
              <a:ext uri="{FF2B5EF4-FFF2-40B4-BE49-F238E27FC236}">
                <a16:creationId xmlns:a16="http://schemas.microsoft.com/office/drawing/2014/main" id="{905BAE28-51DC-4068-B6A0-8486F98A412E}"/>
              </a:ext>
            </a:extLst>
          </p:cNvPr>
          <p:cNvSpPr/>
          <p:nvPr/>
        </p:nvSpPr>
        <p:spPr>
          <a:xfrm>
            <a:off x="4598988" y="5229225"/>
            <a:ext cx="619125" cy="701675"/>
          </a:xfrm>
          <a:prstGeom prst="rect">
            <a:avLst/>
          </a:prstGeom>
          <a:noFill/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prstClr val="white"/>
              </a:solidFill>
              <a:latin typeface="+mn-ea"/>
            </a:endParaRPr>
          </a:p>
        </p:txBody>
      </p:sp>
      <p:sp>
        <p:nvSpPr>
          <p:cNvPr id="38" name="正方形/長方形 37">
            <a:extLst>
              <a:ext uri="{FF2B5EF4-FFF2-40B4-BE49-F238E27FC236}">
                <a16:creationId xmlns:a16="http://schemas.microsoft.com/office/drawing/2014/main" id="{75F49C91-C0D2-495B-831C-B278C739E3F3}"/>
              </a:ext>
            </a:extLst>
          </p:cNvPr>
          <p:cNvSpPr/>
          <p:nvPr/>
        </p:nvSpPr>
        <p:spPr>
          <a:xfrm>
            <a:off x="5219700" y="5229225"/>
            <a:ext cx="620713" cy="701675"/>
          </a:xfrm>
          <a:prstGeom prst="rect">
            <a:avLst/>
          </a:prstGeom>
          <a:noFill/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prstClr val="white"/>
              </a:solidFill>
              <a:latin typeface="+mn-ea"/>
            </a:endParaRPr>
          </a:p>
        </p:txBody>
      </p:sp>
      <p:sp>
        <p:nvSpPr>
          <p:cNvPr id="39" name="正方形/長方形 38">
            <a:extLst>
              <a:ext uri="{FF2B5EF4-FFF2-40B4-BE49-F238E27FC236}">
                <a16:creationId xmlns:a16="http://schemas.microsoft.com/office/drawing/2014/main" id="{789BEEED-4E35-4192-B4F0-20A0EC37B284}"/>
              </a:ext>
            </a:extLst>
          </p:cNvPr>
          <p:cNvSpPr/>
          <p:nvPr/>
        </p:nvSpPr>
        <p:spPr>
          <a:xfrm>
            <a:off x="5837238" y="5229225"/>
            <a:ext cx="619125" cy="701675"/>
          </a:xfrm>
          <a:prstGeom prst="rect">
            <a:avLst/>
          </a:prstGeom>
          <a:noFill/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prstClr val="white"/>
              </a:solidFill>
              <a:latin typeface="+mn-ea"/>
            </a:endParaRPr>
          </a:p>
        </p:txBody>
      </p:sp>
      <p:sp>
        <p:nvSpPr>
          <p:cNvPr id="40" name="正方形/長方形 39">
            <a:extLst>
              <a:ext uri="{FF2B5EF4-FFF2-40B4-BE49-F238E27FC236}">
                <a16:creationId xmlns:a16="http://schemas.microsoft.com/office/drawing/2014/main" id="{B42341E8-96B6-464C-BDA2-6D78F9C14AAD}"/>
              </a:ext>
            </a:extLst>
          </p:cNvPr>
          <p:cNvSpPr/>
          <p:nvPr/>
        </p:nvSpPr>
        <p:spPr>
          <a:xfrm>
            <a:off x="6456363" y="5229225"/>
            <a:ext cx="620712" cy="701675"/>
          </a:xfrm>
          <a:prstGeom prst="rect">
            <a:avLst/>
          </a:prstGeom>
          <a:noFill/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prstClr val="white"/>
              </a:solidFill>
              <a:latin typeface="+mn-ea"/>
            </a:endParaRPr>
          </a:p>
        </p:txBody>
      </p:sp>
      <p:sp>
        <p:nvSpPr>
          <p:cNvPr id="41" name="正方形/長方形 40">
            <a:extLst>
              <a:ext uri="{FF2B5EF4-FFF2-40B4-BE49-F238E27FC236}">
                <a16:creationId xmlns:a16="http://schemas.microsoft.com/office/drawing/2014/main" id="{5508EACA-D934-4FE3-B52D-6407268226BD}"/>
              </a:ext>
            </a:extLst>
          </p:cNvPr>
          <p:cNvSpPr/>
          <p:nvPr/>
        </p:nvSpPr>
        <p:spPr>
          <a:xfrm>
            <a:off x="7077075" y="5229225"/>
            <a:ext cx="619125" cy="701675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prstClr val="white"/>
              </a:solidFill>
              <a:latin typeface="+mn-ea"/>
            </a:endParaRPr>
          </a:p>
        </p:txBody>
      </p:sp>
      <p:sp>
        <p:nvSpPr>
          <p:cNvPr id="42" name="正方形/長方形 41">
            <a:extLst>
              <a:ext uri="{FF2B5EF4-FFF2-40B4-BE49-F238E27FC236}">
                <a16:creationId xmlns:a16="http://schemas.microsoft.com/office/drawing/2014/main" id="{D1B38B91-0D1E-4539-9F19-001DBD88C9E1}"/>
              </a:ext>
            </a:extLst>
          </p:cNvPr>
          <p:cNvSpPr/>
          <p:nvPr/>
        </p:nvSpPr>
        <p:spPr>
          <a:xfrm>
            <a:off x="7696200" y="5229225"/>
            <a:ext cx="620713" cy="701675"/>
          </a:xfrm>
          <a:prstGeom prst="rect">
            <a:avLst/>
          </a:prstGeom>
          <a:noFill/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prstClr val="white"/>
              </a:solidFill>
              <a:latin typeface="+mn-ea"/>
            </a:endParaRPr>
          </a:p>
        </p:txBody>
      </p:sp>
      <p:sp>
        <p:nvSpPr>
          <p:cNvPr id="43" name="正方形/長方形 42">
            <a:extLst>
              <a:ext uri="{FF2B5EF4-FFF2-40B4-BE49-F238E27FC236}">
                <a16:creationId xmlns:a16="http://schemas.microsoft.com/office/drawing/2014/main" id="{9F7121A0-503B-460D-A599-E0B072F970F8}"/>
              </a:ext>
            </a:extLst>
          </p:cNvPr>
          <p:cNvSpPr/>
          <p:nvPr/>
        </p:nvSpPr>
        <p:spPr>
          <a:xfrm>
            <a:off x="8316913" y="5229225"/>
            <a:ext cx="619125" cy="701675"/>
          </a:xfrm>
          <a:prstGeom prst="rect">
            <a:avLst/>
          </a:prstGeom>
          <a:noFill/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prstClr val="white"/>
              </a:solidFill>
              <a:latin typeface="+mn-ea"/>
            </a:endParaRPr>
          </a:p>
        </p:txBody>
      </p:sp>
      <p:sp>
        <p:nvSpPr>
          <p:cNvPr id="41004" name="テキスト ボックス 43">
            <a:extLst>
              <a:ext uri="{FF2B5EF4-FFF2-40B4-BE49-F238E27FC236}">
                <a16:creationId xmlns:a16="http://schemas.microsoft.com/office/drawing/2014/main" id="{3649B32C-BDC4-480D-9A3D-3CB1A1BB59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40775" y="2600325"/>
            <a:ext cx="46355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1100">
                <a:solidFill>
                  <a:srgbClr val="000000"/>
                </a:solidFill>
                <a:latin typeface="+mn-ea"/>
                <a:ea typeface="+mn-ea"/>
              </a:rPr>
              <a:t>30</a:t>
            </a:r>
            <a:endParaRPr lang="ja-JP" altLang="en-US" sz="1100">
              <a:solidFill>
                <a:srgbClr val="000000"/>
              </a:solidFill>
              <a:latin typeface="+mn-ea"/>
              <a:ea typeface="+mn-ea"/>
            </a:endParaRPr>
          </a:p>
        </p:txBody>
      </p:sp>
      <p:sp>
        <p:nvSpPr>
          <p:cNvPr id="41005" name="テキスト ボックス 44">
            <a:extLst>
              <a:ext uri="{FF2B5EF4-FFF2-40B4-BE49-F238E27FC236}">
                <a16:creationId xmlns:a16="http://schemas.microsoft.com/office/drawing/2014/main" id="{2CEFAA82-56F8-48CE-B8AF-FAFE312269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05838" y="3019425"/>
            <a:ext cx="8255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1100">
                <a:solidFill>
                  <a:srgbClr val="000000"/>
                </a:solidFill>
                <a:latin typeface="+mn-ea"/>
                <a:ea typeface="+mn-ea"/>
              </a:rPr>
              <a:t>（万円）</a:t>
            </a:r>
          </a:p>
        </p:txBody>
      </p:sp>
      <p:sp>
        <p:nvSpPr>
          <p:cNvPr id="41006" name="テキスト ボックス 45">
            <a:extLst>
              <a:ext uri="{FF2B5EF4-FFF2-40B4-BE49-F238E27FC236}">
                <a16:creationId xmlns:a16="http://schemas.microsoft.com/office/drawing/2014/main" id="{76FC1C83-B6E2-4091-99AA-4149256E84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69000" y="4054475"/>
            <a:ext cx="285115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1000">
                <a:solidFill>
                  <a:srgbClr val="FF0000"/>
                </a:solidFill>
                <a:latin typeface="+mn-ea"/>
                <a:ea typeface="+mn-ea"/>
              </a:rPr>
              <a:t>利用可能な額（</a:t>
            </a:r>
            <a:r>
              <a:rPr lang="en-US" altLang="ja-JP" sz="1000">
                <a:solidFill>
                  <a:srgbClr val="FF0000"/>
                </a:solidFill>
                <a:latin typeface="+mn-ea"/>
                <a:ea typeface="+mn-ea"/>
              </a:rPr>
              <a:t>30</a:t>
            </a:r>
            <a:r>
              <a:rPr lang="ja-JP" altLang="en-US" sz="1000">
                <a:solidFill>
                  <a:srgbClr val="FF0000"/>
                </a:solidFill>
                <a:latin typeface="+mn-ea"/>
                <a:ea typeface="+mn-ea"/>
              </a:rPr>
              <a:t>万円－</a:t>
            </a:r>
            <a:r>
              <a:rPr lang="en-US" altLang="ja-JP" sz="1000">
                <a:solidFill>
                  <a:srgbClr val="FF0000"/>
                </a:solidFill>
                <a:latin typeface="+mn-ea"/>
                <a:ea typeface="+mn-ea"/>
              </a:rPr>
              <a:t>9</a:t>
            </a:r>
            <a:r>
              <a:rPr lang="ja-JP" altLang="en-US" sz="1000">
                <a:solidFill>
                  <a:srgbClr val="FF0000"/>
                </a:solidFill>
                <a:latin typeface="+mn-ea"/>
                <a:ea typeface="+mn-ea"/>
              </a:rPr>
              <a:t>万円＝</a:t>
            </a:r>
            <a:r>
              <a:rPr lang="en-US" altLang="ja-JP" sz="1000">
                <a:solidFill>
                  <a:srgbClr val="FF0000"/>
                </a:solidFill>
                <a:latin typeface="+mn-ea"/>
                <a:ea typeface="+mn-ea"/>
              </a:rPr>
              <a:t>21</a:t>
            </a:r>
            <a:r>
              <a:rPr lang="ja-JP" altLang="en-US" sz="1000">
                <a:solidFill>
                  <a:srgbClr val="FF0000"/>
                </a:solidFill>
                <a:latin typeface="+mn-ea"/>
                <a:ea typeface="+mn-ea"/>
              </a:rPr>
              <a:t>万円）</a:t>
            </a:r>
            <a:endParaRPr lang="en-US" altLang="ja-JP" sz="100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47" name="左大かっこ 46">
            <a:extLst>
              <a:ext uri="{FF2B5EF4-FFF2-40B4-BE49-F238E27FC236}">
                <a16:creationId xmlns:a16="http://schemas.microsoft.com/office/drawing/2014/main" id="{002419A5-CFB1-4B8E-BA1F-EF816DA8DF8D}"/>
              </a:ext>
            </a:extLst>
          </p:cNvPr>
          <p:cNvSpPr/>
          <p:nvPr/>
        </p:nvSpPr>
        <p:spPr>
          <a:xfrm rot="16200000">
            <a:off x="6706394" y="1828007"/>
            <a:ext cx="109537" cy="4349750"/>
          </a:xfrm>
          <a:prstGeom prst="leftBracket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srgbClr val="FF0000"/>
              </a:solidFill>
              <a:latin typeface="+mn-ea"/>
            </a:endParaRPr>
          </a:p>
        </p:txBody>
      </p:sp>
      <p:sp>
        <p:nvSpPr>
          <p:cNvPr id="48" name="左大かっこ 47">
            <a:extLst>
              <a:ext uri="{FF2B5EF4-FFF2-40B4-BE49-F238E27FC236}">
                <a16:creationId xmlns:a16="http://schemas.microsoft.com/office/drawing/2014/main" id="{AEA14130-22BC-4EDF-976E-515C36D9F917}"/>
              </a:ext>
            </a:extLst>
          </p:cNvPr>
          <p:cNvSpPr/>
          <p:nvPr/>
        </p:nvSpPr>
        <p:spPr>
          <a:xfrm rot="16200000">
            <a:off x="3617913" y="3068638"/>
            <a:ext cx="109537" cy="1868487"/>
          </a:xfrm>
          <a:prstGeom prst="leftBracket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srgbClr val="FF0000"/>
              </a:solidFill>
              <a:latin typeface="+mn-ea"/>
            </a:endParaRPr>
          </a:p>
        </p:txBody>
      </p:sp>
      <p:sp>
        <p:nvSpPr>
          <p:cNvPr id="41009" name="テキスト ボックス 48">
            <a:extLst>
              <a:ext uri="{FF2B5EF4-FFF2-40B4-BE49-F238E27FC236}">
                <a16:creationId xmlns:a16="http://schemas.microsoft.com/office/drawing/2014/main" id="{665DCB55-0E45-4806-AC69-B03F9AF81D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1625" y="4044950"/>
            <a:ext cx="1582738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1000">
                <a:solidFill>
                  <a:srgbClr val="FF0000"/>
                </a:solidFill>
                <a:latin typeface="+mn-ea"/>
                <a:ea typeface="+mn-ea"/>
              </a:rPr>
              <a:t>利用した額</a:t>
            </a:r>
            <a:r>
              <a:rPr lang="en-US" altLang="ja-JP" sz="1000">
                <a:solidFill>
                  <a:srgbClr val="FF0000"/>
                </a:solidFill>
                <a:latin typeface="+mn-ea"/>
                <a:ea typeface="+mn-ea"/>
              </a:rPr>
              <a:t>9</a:t>
            </a:r>
            <a:r>
              <a:rPr lang="ja-JP" altLang="en-US" sz="1000">
                <a:solidFill>
                  <a:srgbClr val="FF0000"/>
                </a:solidFill>
                <a:latin typeface="+mn-ea"/>
                <a:ea typeface="+mn-ea"/>
              </a:rPr>
              <a:t>万円</a:t>
            </a:r>
            <a:endParaRPr lang="en-US" altLang="ja-JP" sz="100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50" name="左大かっこ 49">
            <a:extLst>
              <a:ext uri="{FF2B5EF4-FFF2-40B4-BE49-F238E27FC236}">
                <a16:creationId xmlns:a16="http://schemas.microsoft.com/office/drawing/2014/main" id="{9D937C53-EB23-41CE-B92D-A97C5A7F2015}"/>
              </a:ext>
            </a:extLst>
          </p:cNvPr>
          <p:cNvSpPr/>
          <p:nvPr/>
        </p:nvSpPr>
        <p:spPr>
          <a:xfrm rot="16200000">
            <a:off x="6394450" y="3517901"/>
            <a:ext cx="122237" cy="4957762"/>
          </a:xfrm>
          <a:prstGeom prst="leftBracket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srgbClr val="FF0000"/>
              </a:solidFill>
              <a:latin typeface="+mn-ea"/>
            </a:endParaRPr>
          </a:p>
        </p:txBody>
      </p:sp>
      <p:sp>
        <p:nvSpPr>
          <p:cNvPr id="41011" name="テキスト ボックス 50">
            <a:extLst>
              <a:ext uri="{FF2B5EF4-FFF2-40B4-BE49-F238E27FC236}">
                <a16:creationId xmlns:a16="http://schemas.microsoft.com/office/drawing/2014/main" id="{A48E23E5-6ED8-4544-9198-B9E290E656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7950" y="6064250"/>
            <a:ext cx="353695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1000" dirty="0">
                <a:solidFill>
                  <a:srgbClr val="FF0000"/>
                </a:solidFill>
                <a:latin typeface="+mn-ea"/>
                <a:ea typeface="+mn-ea"/>
              </a:rPr>
              <a:t>利用可能な額（</a:t>
            </a:r>
            <a:r>
              <a:rPr lang="en-US" altLang="ja-JP" sz="1000" dirty="0">
                <a:solidFill>
                  <a:srgbClr val="FF0000"/>
                </a:solidFill>
                <a:latin typeface="+mn-ea"/>
                <a:ea typeface="+mn-ea"/>
              </a:rPr>
              <a:t>30</a:t>
            </a:r>
            <a:r>
              <a:rPr lang="ja-JP" altLang="en-US" sz="1000" dirty="0">
                <a:solidFill>
                  <a:srgbClr val="FF0000"/>
                </a:solidFill>
                <a:latin typeface="+mn-ea"/>
                <a:ea typeface="+mn-ea"/>
              </a:rPr>
              <a:t>万円－</a:t>
            </a:r>
            <a:r>
              <a:rPr lang="en-US" altLang="ja-JP" sz="1000" dirty="0">
                <a:solidFill>
                  <a:srgbClr val="FF0000"/>
                </a:solidFill>
                <a:latin typeface="+mn-ea"/>
                <a:ea typeface="+mn-ea"/>
              </a:rPr>
              <a:t>9</a:t>
            </a:r>
            <a:r>
              <a:rPr lang="ja-JP" altLang="en-US" sz="1000" dirty="0">
                <a:solidFill>
                  <a:srgbClr val="FF0000"/>
                </a:solidFill>
                <a:latin typeface="+mn-ea"/>
                <a:ea typeface="+mn-ea"/>
              </a:rPr>
              <a:t>万円＋</a:t>
            </a:r>
            <a:r>
              <a:rPr lang="en-US" altLang="ja-JP" sz="1000" dirty="0">
                <a:solidFill>
                  <a:srgbClr val="FF0000"/>
                </a:solidFill>
                <a:latin typeface="+mn-ea"/>
                <a:ea typeface="+mn-ea"/>
              </a:rPr>
              <a:t>3</a:t>
            </a:r>
            <a:r>
              <a:rPr lang="ja-JP" altLang="en-US" sz="1000" dirty="0">
                <a:solidFill>
                  <a:srgbClr val="FF0000"/>
                </a:solidFill>
                <a:latin typeface="+mn-ea"/>
                <a:ea typeface="+mn-ea"/>
              </a:rPr>
              <a:t>万円＝</a:t>
            </a:r>
            <a:r>
              <a:rPr lang="en-US" altLang="ja-JP" sz="1000" dirty="0">
                <a:solidFill>
                  <a:srgbClr val="FF0000"/>
                </a:solidFill>
                <a:latin typeface="+mn-ea"/>
                <a:ea typeface="+mn-ea"/>
              </a:rPr>
              <a:t>24</a:t>
            </a:r>
            <a:r>
              <a:rPr lang="ja-JP" altLang="en-US" sz="1000" dirty="0">
                <a:solidFill>
                  <a:srgbClr val="FF0000"/>
                </a:solidFill>
                <a:latin typeface="+mn-ea"/>
                <a:ea typeface="+mn-ea"/>
              </a:rPr>
              <a:t>万円）</a:t>
            </a:r>
            <a:endParaRPr lang="en-US" altLang="ja-JP" sz="1000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41012" name="テキスト ボックス 51">
            <a:extLst>
              <a:ext uri="{FF2B5EF4-FFF2-40B4-BE49-F238E27FC236}">
                <a16:creationId xmlns:a16="http://schemas.microsoft.com/office/drawing/2014/main" id="{EB161615-7A3F-4E5F-9F80-7B6A79024C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5713" y="6273800"/>
            <a:ext cx="30099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1000" dirty="0">
                <a:solidFill>
                  <a:srgbClr val="FF0000"/>
                </a:solidFill>
                <a:latin typeface="+mn-ea"/>
                <a:ea typeface="+mn-ea"/>
              </a:rPr>
              <a:t>3 </a:t>
            </a:r>
            <a:r>
              <a:rPr lang="ja-JP" altLang="en-US" sz="1000" dirty="0">
                <a:solidFill>
                  <a:srgbClr val="FF0000"/>
                </a:solidFill>
                <a:latin typeface="+mn-ea"/>
                <a:ea typeface="+mn-ea"/>
              </a:rPr>
              <a:t>万円返済したので、その分利用可能になる</a:t>
            </a:r>
            <a:endParaRPr lang="en-US" altLang="ja-JP" sz="1000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53" name="左大かっこ 52">
            <a:extLst>
              <a:ext uri="{FF2B5EF4-FFF2-40B4-BE49-F238E27FC236}">
                <a16:creationId xmlns:a16="http://schemas.microsoft.com/office/drawing/2014/main" id="{8AA2DB88-09B4-4911-8B87-5CA83827752D}"/>
              </a:ext>
            </a:extLst>
          </p:cNvPr>
          <p:cNvSpPr/>
          <p:nvPr/>
        </p:nvSpPr>
        <p:spPr>
          <a:xfrm rot="16200000">
            <a:off x="4183857" y="5739606"/>
            <a:ext cx="215900" cy="598487"/>
          </a:xfrm>
          <a:prstGeom prst="leftBracket">
            <a:avLst/>
          </a:prstGeom>
          <a:ln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srgbClr val="FF0000"/>
              </a:solidFill>
              <a:latin typeface="+mn-ea"/>
            </a:endParaRPr>
          </a:p>
        </p:txBody>
      </p:sp>
      <p:cxnSp>
        <p:nvCxnSpPr>
          <p:cNvPr id="54" name="直線コネクタ 53">
            <a:extLst>
              <a:ext uri="{FF2B5EF4-FFF2-40B4-BE49-F238E27FC236}">
                <a16:creationId xmlns:a16="http://schemas.microsoft.com/office/drawing/2014/main" id="{5465BB14-FB91-4E9B-81C6-9B86C6811457}"/>
              </a:ext>
            </a:extLst>
          </p:cNvPr>
          <p:cNvCxnSpPr>
            <a:stCxn id="53" idx="1"/>
          </p:cNvCxnSpPr>
          <p:nvPr/>
        </p:nvCxnSpPr>
        <p:spPr>
          <a:xfrm>
            <a:off x="4292600" y="6146800"/>
            <a:ext cx="0" cy="1143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015" name="テキスト ボックス 54">
            <a:extLst>
              <a:ext uri="{FF2B5EF4-FFF2-40B4-BE49-F238E27FC236}">
                <a16:creationId xmlns:a16="http://schemas.microsoft.com/office/drawing/2014/main" id="{30DAB7E7-9285-42AB-BB1E-BD1F8E31F9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9563" y="1857375"/>
            <a:ext cx="736758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1200" dirty="0">
                <a:solidFill>
                  <a:srgbClr val="000000"/>
                </a:solidFill>
                <a:latin typeface="+mn-ea"/>
                <a:ea typeface="+mn-ea"/>
              </a:rPr>
              <a:t>9</a:t>
            </a:r>
            <a:r>
              <a:rPr lang="ja-JP" altLang="en-US" sz="1200" dirty="0">
                <a:solidFill>
                  <a:srgbClr val="000000"/>
                </a:solidFill>
                <a:latin typeface="+mn-ea"/>
                <a:ea typeface="+mn-ea"/>
              </a:rPr>
              <a:t>万円の買い物をすると、残りの利用可能額は</a:t>
            </a:r>
            <a:r>
              <a:rPr lang="en-US" altLang="ja-JP" sz="1200" dirty="0">
                <a:solidFill>
                  <a:srgbClr val="000000"/>
                </a:solidFill>
                <a:latin typeface="+mn-ea"/>
                <a:ea typeface="+mn-ea"/>
              </a:rPr>
              <a:t>21</a:t>
            </a:r>
            <a:r>
              <a:rPr lang="ja-JP" altLang="en-US" sz="1200" dirty="0">
                <a:solidFill>
                  <a:srgbClr val="000000"/>
                </a:solidFill>
                <a:latin typeface="+mn-ea"/>
                <a:ea typeface="+mn-ea"/>
              </a:rPr>
              <a:t>万円になります。</a:t>
            </a:r>
            <a:endParaRPr lang="en-US" altLang="ja-JP" sz="1200" dirty="0">
              <a:solidFill>
                <a:srgbClr val="000000"/>
              </a:solidFill>
              <a:latin typeface="+mn-ea"/>
              <a:ea typeface="+mn-ea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1200" dirty="0">
                <a:solidFill>
                  <a:srgbClr val="000000"/>
                </a:solidFill>
                <a:latin typeface="+mn-ea"/>
                <a:ea typeface="+mn-ea"/>
              </a:rPr>
              <a:t>翌々月</a:t>
            </a:r>
            <a:r>
              <a:rPr lang="en-US" altLang="ja-JP" sz="1200" dirty="0">
                <a:solidFill>
                  <a:srgbClr val="000000"/>
                </a:solidFill>
                <a:latin typeface="+mn-ea"/>
                <a:ea typeface="+mn-ea"/>
              </a:rPr>
              <a:t>3</a:t>
            </a:r>
            <a:r>
              <a:rPr lang="ja-JP" altLang="en-US" sz="1200" dirty="0">
                <a:solidFill>
                  <a:srgbClr val="000000"/>
                </a:solidFill>
                <a:latin typeface="+mn-ea"/>
                <a:ea typeface="+mn-ea"/>
              </a:rPr>
              <a:t>万円支払うとその分は再び利用可能になり、</a:t>
            </a:r>
            <a:r>
              <a:rPr lang="en-US" altLang="ja-JP" sz="1200" dirty="0">
                <a:solidFill>
                  <a:srgbClr val="000000"/>
                </a:solidFill>
                <a:latin typeface="+mn-ea"/>
                <a:ea typeface="+mn-ea"/>
              </a:rPr>
              <a:t>21</a:t>
            </a:r>
            <a:r>
              <a:rPr lang="ja-JP" altLang="en-US" sz="1200" dirty="0">
                <a:solidFill>
                  <a:srgbClr val="000000"/>
                </a:solidFill>
                <a:latin typeface="+mn-ea"/>
                <a:ea typeface="+mn-ea"/>
              </a:rPr>
              <a:t>万円＋</a:t>
            </a:r>
            <a:r>
              <a:rPr lang="en-US" altLang="ja-JP" sz="1200" dirty="0">
                <a:solidFill>
                  <a:srgbClr val="000000"/>
                </a:solidFill>
                <a:latin typeface="+mn-ea"/>
                <a:ea typeface="+mn-ea"/>
              </a:rPr>
              <a:t>3</a:t>
            </a:r>
            <a:r>
              <a:rPr lang="ja-JP" altLang="en-US" sz="1200" dirty="0">
                <a:solidFill>
                  <a:srgbClr val="000000"/>
                </a:solidFill>
                <a:latin typeface="+mn-ea"/>
                <a:ea typeface="+mn-ea"/>
              </a:rPr>
              <a:t>万円の</a:t>
            </a:r>
            <a:r>
              <a:rPr lang="en-US" altLang="ja-JP" sz="1200" dirty="0">
                <a:solidFill>
                  <a:srgbClr val="000000"/>
                </a:solidFill>
                <a:latin typeface="+mn-ea"/>
                <a:ea typeface="+mn-ea"/>
              </a:rPr>
              <a:t>24</a:t>
            </a:r>
            <a:r>
              <a:rPr lang="ja-JP" altLang="en-US" sz="1200" dirty="0">
                <a:solidFill>
                  <a:srgbClr val="000000"/>
                </a:solidFill>
                <a:latin typeface="+mn-ea"/>
                <a:ea typeface="+mn-ea"/>
              </a:rPr>
              <a:t>万円が利用可能になります。</a:t>
            </a:r>
            <a:endParaRPr lang="en-US" altLang="ja-JP" sz="1200" dirty="0">
              <a:solidFill>
                <a:srgbClr val="000000"/>
              </a:solidFill>
              <a:latin typeface="+mn-ea"/>
              <a:ea typeface="+mn-ea"/>
            </a:endParaRPr>
          </a:p>
        </p:txBody>
      </p:sp>
      <p:sp>
        <p:nvSpPr>
          <p:cNvPr id="41016" name="テキスト ボックス 55">
            <a:extLst>
              <a:ext uri="{FF2B5EF4-FFF2-40B4-BE49-F238E27FC236}">
                <a16:creationId xmlns:a16="http://schemas.microsoft.com/office/drawing/2014/main" id="{3FBA7ED4-4F36-47C5-91F5-B43887DE35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49975" y="2247900"/>
            <a:ext cx="2446338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900">
                <a:solidFill>
                  <a:srgbClr val="000000"/>
                </a:solidFill>
                <a:latin typeface="+mn-ea"/>
                <a:ea typeface="+mn-ea"/>
              </a:rPr>
              <a:t>※</a:t>
            </a:r>
            <a:r>
              <a:rPr lang="ja-JP" altLang="en-US" sz="900">
                <a:solidFill>
                  <a:srgbClr val="000000"/>
                </a:solidFill>
                <a:latin typeface="+mn-ea"/>
                <a:ea typeface="+mn-ea"/>
              </a:rPr>
              <a:t>金利や手数料は考慮しないものとします。</a:t>
            </a:r>
          </a:p>
        </p:txBody>
      </p:sp>
      <p:sp>
        <p:nvSpPr>
          <p:cNvPr id="59" name="正方形/長方形 58">
            <a:extLst>
              <a:ext uri="{FF2B5EF4-FFF2-40B4-BE49-F238E27FC236}">
                <a16:creationId xmlns:a16="http://schemas.microsoft.com/office/drawing/2014/main" id="{4FADD131-8310-4A5D-BBD6-7B9E397275C2}"/>
              </a:ext>
            </a:extLst>
          </p:cNvPr>
          <p:cNvSpPr/>
          <p:nvPr/>
        </p:nvSpPr>
        <p:spPr>
          <a:xfrm>
            <a:off x="779463" y="4408488"/>
            <a:ext cx="814387" cy="71913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prstClr val="white"/>
              </a:solidFill>
              <a:latin typeface="+mn-ea"/>
            </a:endParaRPr>
          </a:p>
        </p:txBody>
      </p:sp>
      <p:sp>
        <p:nvSpPr>
          <p:cNvPr id="41018" name="テキスト ボックス 4">
            <a:extLst>
              <a:ext uri="{FF2B5EF4-FFF2-40B4-BE49-F238E27FC236}">
                <a16:creationId xmlns:a16="http://schemas.microsoft.com/office/drawing/2014/main" id="{F28173F1-6A6A-44BA-A262-78858724AC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250" y="4376738"/>
            <a:ext cx="9080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4000" dirty="0">
                <a:solidFill>
                  <a:srgbClr val="FFFFFF"/>
                </a:solidFill>
                <a:latin typeface="+mn-ea"/>
                <a:ea typeface="+mn-ea"/>
              </a:rPr>
              <a:t>2</a:t>
            </a:r>
            <a:r>
              <a:rPr lang="ja-JP" altLang="en-US" sz="1800" dirty="0">
                <a:solidFill>
                  <a:srgbClr val="FFFFFF"/>
                </a:solidFill>
                <a:latin typeface="+mn-ea"/>
                <a:ea typeface="+mn-ea"/>
              </a:rPr>
              <a:t>月</a:t>
            </a:r>
          </a:p>
        </p:txBody>
      </p:sp>
      <p:sp>
        <p:nvSpPr>
          <p:cNvPr id="72" name="正方形/長方形 71">
            <a:extLst>
              <a:ext uri="{FF2B5EF4-FFF2-40B4-BE49-F238E27FC236}">
                <a16:creationId xmlns:a16="http://schemas.microsoft.com/office/drawing/2014/main" id="{C5B63016-1F1E-43E2-B731-EB3F8C974A19}"/>
              </a:ext>
            </a:extLst>
          </p:cNvPr>
          <p:cNvSpPr/>
          <p:nvPr/>
        </p:nvSpPr>
        <p:spPr>
          <a:xfrm>
            <a:off x="2741613" y="4395788"/>
            <a:ext cx="620712" cy="720725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prstClr val="white"/>
              </a:solidFill>
              <a:latin typeface="+mn-ea"/>
            </a:endParaRPr>
          </a:p>
        </p:txBody>
      </p:sp>
      <p:sp>
        <p:nvSpPr>
          <p:cNvPr id="73" name="正方形/長方形 72">
            <a:extLst>
              <a:ext uri="{FF2B5EF4-FFF2-40B4-BE49-F238E27FC236}">
                <a16:creationId xmlns:a16="http://schemas.microsoft.com/office/drawing/2014/main" id="{EB6C3711-3079-45D7-A8CA-304186FC651E}"/>
              </a:ext>
            </a:extLst>
          </p:cNvPr>
          <p:cNvSpPr/>
          <p:nvPr/>
        </p:nvSpPr>
        <p:spPr>
          <a:xfrm>
            <a:off x="3365500" y="4395788"/>
            <a:ext cx="620713" cy="720725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prstClr val="white"/>
              </a:solidFill>
              <a:latin typeface="+mn-ea"/>
            </a:endParaRPr>
          </a:p>
        </p:txBody>
      </p:sp>
      <p:sp>
        <p:nvSpPr>
          <p:cNvPr id="74" name="正方形/長方形 73">
            <a:extLst>
              <a:ext uri="{FF2B5EF4-FFF2-40B4-BE49-F238E27FC236}">
                <a16:creationId xmlns:a16="http://schemas.microsoft.com/office/drawing/2014/main" id="{E34CEA9E-32DA-473F-821E-3D9FCF5AA3AD}"/>
              </a:ext>
            </a:extLst>
          </p:cNvPr>
          <p:cNvSpPr/>
          <p:nvPr/>
        </p:nvSpPr>
        <p:spPr>
          <a:xfrm>
            <a:off x="3990975" y="4395788"/>
            <a:ext cx="619125" cy="720725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prstClr val="white"/>
              </a:solidFill>
              <a:latin typeface="+mn-ea"/>
            </a:endParaRPr>
          </a:p>
        </p:txBody>
      </p:sp>
      <p:sp>
        <p:nvSpPr>
          <p:cNvPr id="75" name="正方形/長方形 74">
            <a:extLst>
              <a:ext uri="{FF2B5EF4-FFF2-40B4-BE49-F238E27FC236}">
                <a16:creationId xmlns:a16="http://schemas.microsoft.com/office/drawing/2014/main" id="{37B9E4E4-C13C-4AF3-BCC1-648609EB5B3E}"/>
              </a:ext>
            </a:extLst>
          </p:cNvPr>
          <p:cNvSpPr/>
          <p:nvPr/>
        </p:nvSpPr>
        <p:spPr>
          <a:xfrm>
            <a:off x="4611688" y="4395788"/>
            <a:ext cx="619125" cy="720725"/>
          </a:xfrm>
          <a:prstGeom prst="rect">
            <a:avLst/>
          </a:prstGeom>
          <a:noFill/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prstClr val="white"/>
              </a:solidFill>
              <a:latin typeface="+mn-ea"/>
            </a:endParaRPr>
          </a:p>
        </p:txBody>
      </p:sp>
      <p:sp>
        <p:nvSpPr>
          <p:cNvPr id="76" name="正方形/長方形 75">
            <a:extLst>
              <a:ext uri="{FF2B5EF4-FFF2-40B4-BE49-F238E27FC236}">
                <a16:creationId xmlns:a16="http://schemas.microsoft.com/office/drawing/2014/main" id="{3BF4665D-F9E4-44AB-B73F-45851CC3ED05}"/>
              </a:ext>
            </a:extLst>
          </p:cNvPr>
          <p:cNvSpPr/>
          <p:nvPr/>
        </p:nvSpPr>
        <p:spPr>
          <a:xfrm>
            <a:off x="5233988" y="4395788"/>
            <a:ext cx="620712" cy="720725"/>
          </a:xfrm>
          <a:prstGeom prst="rect">
            <a:avLst/>
          </a:prstGeom>
          <a:noFill/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prstClr val="white"/>
              </a:solidFill>
              <a:latin typeface="+mn-ea"/>
            </a:endParaRPr>
          </a:p>
        </p:txBody>
      </p:sp>
      <p:sp>
        <p:nvSpPr>
          <p:cNvPr id="77" name="正方形/長方形 76">
            <a:extLst>
              <a:ext uri="{FF2B5EF4-FFF2-40B4-BE49-F238E27FC236}">
                <a16:creationId xmlns:a16="http://schemas.microsoft.com/office/drawing/2014/main" id="{D017C847-DF6B-4493-9420-84308A5F0757}"/>
              </a:ext>
            </a:extLst>
          </p:cNvPr>
          <p:cNvSpPr/>
          <p:nvPr/>
        </p:nvSpPr>
        <p:spPr>
          <a:xfrm>
            <a:off x="5849938" y="4395788"/>
            <a:ext cx="619125" cy="720725"/>
          </a:xfrm>
          <a:prstGeom prst="rect">
            <a:avLst/>
          </a:prstGeom>
          <a:noFill/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prstClr val="white"/>
              </a:solidFill>
              <a:latin typeface="+mn-ea"/>
            </a:endParaRPr>
          </a:p>
        </p:txBody>
      </p:sp>
      <p:sp>
        <p:nvSpPr>
          <p:cNvPr id="78" name="正方形/長方形 77">
            <a:extLst>
              <a:ext uri="{FF2B5EF4-FFF2-40B4-BE49-F238E27FC236}">
                <a16:creationId xmlns:a16="http://schemas.microsoft.com/office/drawing/2014/main" id="{56C40601-9F00-4BD1-8A81-C9568B9DE9F7}"/>
              </a:ext>
            </a:extLst>
          </p:cNvPr>
          <p:cNvSpPr/>
          <p:nvPr/>
        </p:nvSpPr>
        <p:spPr>
          <a:xfrm>
            <a:off x="6469063" y="4395788"/>
            <a:ext cx="622300" cy="720725"/>
          </a:xfrm>
          <a:prstGeom prst="rect">
            <a:avLst/>
          </a:prstGeom>
          <a:noFill/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prstClr val="white"/>
              </a:solidFill>
              <a:latin typeface="+mn-ea"/>
            </a:endParaRPr>
          </a:p>
        </p:txBody>
      </p:sp>
      <p:sp>
        <p:nvSpPr>
          <p:cNvPr id="79" name="正方形/長方形 78">
            <a:extLst>
              <a:ext uri="{FF2B5EF4-FFF2-40B4-BE49-F238E27FC236}">
                <a16:creationId xmlns:a16="http://schemas.microsoft.com/office/drawing/2014/main" id="{D6141D6F-DE92-45E5-B521-D878D26A032D}"/>
              </a:ext>
            </a:extLst>
          </p:cNvPr>
          <p:cNvSpPr/>
          <p:nvPr/>
        </p:nvSpPr>
        <p:spPr>
          <a:xfrm>
            <a:off x="7091363" y="4395788"/>
            <a:ext cx="619125" cy="720725"/>
          </a:xfrm>
          <a:prstGeom prst="rect">
            <a:avLst/>
          </a:prstGeom>
          <a:noFill/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prstClr val="white"/>
              </a:solidFill>
              <a:latin typeface="+mn-ea"/>
            </a:endParaRPr>
          </a:p>
        </p:txBody>
      </p:sp>
      <p:sp>
        <p:nvSpPr>
          <p:cNvPr id="80" name="正方形/長方形 79">
            <a:extLst>
              <a:ext uri="{FF2B5EF4-FFF2-40B4-BE49-F238E27FC236}">
                <a16:creationId xmlns:a16="http://schemas.microsoft.com/office/drawing/2014/main" id="{40F2304C-AD01-4C11-9637-B9F3EBC80F57}"/>
              </a:ext>
            </a:extLst>
          </p:cNvPr>
          <p:cNvSpPr/>
          <p:nvPr/>
        </p:nvSpPr>
        <p:spPr>
          <a:xfrm>
            <a:off x="7710488" y="4395788"/>
            <a:ext cx="620712" cy="720725"/>
          </a:xfrm>
          <a:prstGeom prst="rect">
            <a:avLst/>
          </a:prstGeom>
          <a:noFill/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prstClr val="white"/>
              </a:solidFill>
              <a:latin typeface="+mn-ea"/>
            </a:endParaRPr>
          </a:p>
        </p:txBody>
      </p:sp>
      <p:sp>
        <p:nvSpPr>
          <p:cNvPr id="81" name="正方形/長方形 80">
            <a:extLst>
              <a:ext uri="{FF2B5EF4-FFF2-40B4-BE49-F238E27FC236}">
                <a16:creationId xmlns:a16="http://schemas.microsoft.com/office/drawing/2014/main" id="{6378CCB9-A40A-4BE8-BA97-D595CE64A945}"/>
              </a:ext>
            </a:extLst>
          </p:cNvPr>
          <p:cNvSpPr/>
          <p:nvPr/>
        </p:nvSpPr>
        <p:spPr>
          <a:xfrm>
            <a:off x="8331200" y="4395788"/>
            <a:ext cx="619125" cy="720725"/>
          </a:xfrm>
          <a:prstGeom prst="rect">
            <a:avLst/>
          </a:prstGeom>
          <a:noFill/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prstClr val="white"/>
              </a:solidFill>
              <a:latin typeface="+mn-ea"/>
            </a:endParaRPr>
          </a:p>
        </p:txBody>
      </p:sp>
      <p:sp>
        <p:nvSpPr>
          <p:cNvPr id="41029" name="テキスト ボックス 45">
            <a:extLst>
              <a:ext uri="{FF2B5EF4-FFF2-40B4-BE49-F238E27FC236}">
                <a16:creationId xmlns:a16="http://schemas.microsoft.com/office/drawing/2014/main" id="{623E164A-2F27-4307-9FCC-A8C99BE613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9563" y="4422775"/>
            <a:ext cx="11588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1000">
                <a:solidFill>
                  <a:srgbClr val="FF0000"/>
                </a:solidFill>
                <a:latin typeface="+mn-ea"/>
                <a:ea typeface="+mn-ea"/>
              </a:rPr>
              <a:t>支払いをまだしていないので、利用可能額は変わらない</a:t>
            </a:r>
            <a:endParaRPr lang="en-US" altLang="ja-JP" sz="100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70" name="テキスト ボックス 2">
            <a:extLst>
              <a:ext uri="{FF2B5EF4-FFF2-40B4-BE49-F238E27FC236}">
                <a16:creationId xmlns:a16="http://schemas.microsoft.com/office/drawing/2014/main" id="{6D1A20AE-18BE-40FF-BCC5-4F1A0FBF50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2313" y="1144588"/>
            <a:ext cx="79057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2800" dirty="0">
                <a:solidFill>
                  <a:srgbClr val="000000"/>
                </a:solidFill>
                <a:latin typeface="+mn-ea"/>
                <a:ea typeface="+mn-ea"/>
              </a:rPr>
              <a:t>34</a:t>
            </a:r>
            <a:endParaRPr lang="ja-JP" altLang="en-US" sz="2800" dirty="0">
              <a:solidFill>
                <a:srgbClr val="000000"/>
              </a:solidFill>
              <a:latin typeface="+mn-ea"/>
              <a:ea typeface="+mn-e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FA3F96E03010CB43A87E62425EE861C2" ma:contentTypeVersion="14" ma:contentTypeDescription="新しいドキュメントを作成します。" ma:contentTypeScope="" ma:versionID="a1b9892835793e5cd2f19a5561b0f3e2">
  <xsd:schema xmlns:xsd="http://www.w3.org/2001/XMLSchema" xmlns:xs="http://www.w3.org/2001/XMLSchema" xmlns:p="http://schemas.microsoft.com/office/2006/metadata/properties" xmlns:ns2="9a6454e5-418b-4844-a74d-e55630c4d592" xmlns:ns3="67e06d9b-ce42-4fa8-b284-302ef28cc775" targetNamespace="http://schemas.microsoft.com/office/2006/metadata/properties" ma:root="true" ma:fieldsID="cd7305b9d632c5acfc1d484554d7e205" ns2:_="" ns3:_="">
    <xsd:import namespace="9a6454e5-418b-4844-a74d-e55630c4d592"/>
    <xsd:import namespace="67e06d9b-ce42-4fa8-b284-302ef28cc77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a6454e5-418b-4844-a74d-e55630c4d59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画像タグ" ma:readOnly="false" ma:fieldId="{5cf76f15-5ced-4ddc-b409-7134ff3c332f}" ma:taxonomyMulti="true" ma:sspId="114ab214-fa64-4fae-99b8-b7f9cb5589d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7e06d9b-ce42-4fa8-b284-302ef28cc775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c339e06a-42e6-4b23-ba36-aeb9d287abc0}" ma:internalName="TaxCatchAll" ma:showField="CatchAllData" ma:web="67e06d9b-ce42-4fa8-b284-302ef28cc77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a6454e5-418b-4844-a74d-e55630c4d592">
      <Terms xmlns="http://schemas.microsoft.com/office/infopath/2007/PartnerControls"/>
    </lcf76f155ced4ddcb4097134ff3c332f>
    <TaxCatchAll xmlns="67e06d9b-ce42-4fa8-b284-302ef28cc775" xsi:nil="true"/>
  </documentManagement>
</p:properties>
</file>

<file path=customXml/itemProps1.xml><?xml version="1.0" encoding="utf-8"?>
<ds:datastoreItem xmlns:ds="http://schemas.openxmlformats.org/officeDocument/2006/customXml" ds:itemID="{431EF8FB-A03B-4396-9AF2-E1AED2BB623C}"/>
</file>

<file path=customXml/itemProps2.xml><?xml version="1.0" encoding="utf-8"?>
<ds:datastoreItem xmlns:ds="http://schemas.openxmlformats.org/officeDocument/2006/customXml" ds:itemID="{EF007877-DCAA-404E-A921-454146ECB6F8}"/>
</file>

<file path=customXml/itemProps3.xml><?xml version="1.0" encoding="utf-8"?>
<ds:datastoreItem xmlns:ds="http://schemas.openxmlformats.org/officeDocument/2006/customXml" ds:itemID="{C6E0ECBC-7442-4624-BB11-90BC1609FFEE}"/>
</file>

<file path=docProps/app.xml><?xml version="1.0" encoding="utf-8"?>
<Properties xmlns="http://schemas.openxmlformats.org/officeDocument/2006/extended-properties" xmlns:vt="http://schemas.openxmlformats.org/officeDocument/2006/docPropsVTypes">
  <TotalTime>1067</TotalTime>
  <Words>285</Words>
  <Application>Microsoft Office PowerPoint</Application>
  <PresentationFormat>A4 210 x 297 mm</PresentationFormat>
  <Paragraphs>54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2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5" baseType="lpstr">
      <vt:lpstr>Arial</vt:lpstr>
      <vt:lpstr>Calibri</vt:lpstr>
      <vt:lpstr>Office ​​テーマ</vt:lpstr>
      <vt:lpstr>PowerPoint プレゼンテーション</vt:lpstr>
      <vt:lpstr>PowerPoint プレゼンテーション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fujiwara</dc:creator>
  <cp:lastModifiedBy>田中 優希</cp:lastModifiedBy>
  <cp:revision>106</cp:revision>
  <cp:lastPrinted>2016-03-15T06:28:11Z</cp:lastPrinted>
  <dcterms:created xsi:type="dcterms:W3CDTF">2016-03-05T08:43:26Z</dcterms:created>
  <dcterms:modified xsi:type="dcterms:W3CDTF">2024-06-19T07:00:54Z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0x010100FA3F96E03010CB43A87E62425EE861C2</vt:lpwstr>
  </property>
  <property fmtid="{D5CDD505-2E9C-101B-9397-08002B2CF9AE}" pid="3" name="MediaServiceImageTags">
    <vt:lpwstr/>
  </property>
</Properties>
</file>