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7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011DB13-4594-468A-B425-B0E0929B35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AFF1E5-C76C-41AE-ACDF-ADF0E28F66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3CCBB0-EF88-48A0-A2DD-CB10D5ABF7F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007044-7A14-4B34-9748-CED23C81AE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9AD76C-9B5A-4E50-8C2C-3282FAED41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480854-FBEF-4AD0-9F53-D169CA867F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ABBED94-D722-4FCB-971A-EF6D60DB6B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F83E7B-85D4-43B3-92E7-898EE2364B9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349FD72-519B-4378-9EB0-5CA5C6CF81A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FFDA61BF-AA0C-48AB-97E3-0EE81495C6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3617FA-084B-4A7F-A9A7-55AAB71B99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C590B-B993-42C5-95B6-951913AACC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D67EB4-F654-4185-BD9B-4E8F9250FD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97AD13-7D1B-4009-844A-6AB42925DAF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27DB5F-47ED-41B8-8609-CBF26C29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FD12D5-DC35-41F2-85EC-B45EFAA21C2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01088-D7B4-42FC-BA82-BAC56860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24CBA-AA0C-4271-B573-C18B6B47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48E467-0F26-415C-8245-4467AD07F8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00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F2F2C4-3B1B-48CA-A4F1-5C63D6CA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8104F2-D139-4699-B992-0CF1FC4B831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DE4090-06DD-4A57-B7FE-CD357D1B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04717-5785-4CE9-9719-80C04FBE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64D445E-BC9E-4C39-B6D1-5ED1458B9B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099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269B6-5FE2-46B9-9F0C-816537CC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AF0E68-66B3-4B1E-B3D3-8AF9C94EB8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97CD6-87E0-4176-A93B-AE68D292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1875DE-0754-45C4-B41E-1031B5DEE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045A56A-8560-4EBB-9474-11463C3DE5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425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EC36F6-4CCA-4337-B534-051EDAA0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EB40C9D-6F88-4284-9B26-5836977EA7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C54395-87A8-456D-812F-8773F6F1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36817-B477-4770-B9A9-C61A5302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746C12C-69D6-470C-BA0E-A7054C3503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8715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5D5ACD-CE73-4BAA-BB7F-DC391990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EEB925-D846-4BBF-A48D-34B5FD585D1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E5A3F6-5A7D-4AA0-B6FE-85E8BE2D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A85071-1D0A-4BBE-B891-1730FD44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2AE4927-27E3-4106-BB07-12763FB307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1122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751263-C293-4FDE-A2BC-09F2BC2B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679F04-D96A-4D96-AA62-BB1E631017E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92CA26-D03A-4343-A01A-8C10E006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960654-6599-4AEE-A631-2BF19F5A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729DE9-DFBE-4DEF-91AC-1DB2F1B662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956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F04160-8CBA-4B93-94E6-47AEE45A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6392968-2626-492D-B1F1-C21BD07996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A966C0-95F0-41BF-8DF8-A51E91E6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6DDC6F-9553-48A5-A3D0-19979047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6C37C4-E687-47F6-B67F-8397460D01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7762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62EE79-FDAD-40A8-96D6-3F586C3E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737BD7-0528-4762-AF78-2D25169AF2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7F1DB6-AAE9-46BC-9B12-DA08FF8B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5A5BF4-1059-461A-873F-B74318D1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BF3F96-E509-4278-8671-4FFD127223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547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C18DDF-1980-4E20-975C-427E9CAB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CB4F7A-AF6C-4FD7-8701-34EDA4C6DF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AE4B9AA-7603-489E-91BB-B6CDB85D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AF0856-A941-42DD-95E4-C5D6C546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032C78-7414-46DD-83AA-BAD902410F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6302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7F4C86-4596-44E9-B108-3BF79C80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701BC5-DFFD-457E-9F9F-70230A541B6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0CCBEC-1C66-4DFD-B060-58D83C38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EB9D47-1DCC-4DE7-96EE-8E051E39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5CC5DB6-08BD-465D-972D-7D2EE82598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95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3083-DF4A-40D9-9462-867F5F01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F01648-97A3-4F98-AEAD-471A011245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5EEC88-7729-4CA3-A7CC-F7E5AE91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3CA22C-D6AB-41AC-9609-9F49CAF9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5226691-0F40-4C1A-8496-75D3231EBE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52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B12B9-7E5E-4280-BB40-D226BA1B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8103EF-1ABA-4E49-829F-245EA7EEA8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EB8195-FD2D-4DB9-9DD6-295E925F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E96123-79D2-497B-A83E-90945AA6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D3C81D-C95C-4AB1-A1C7-4011046D1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79660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F8EDEE-6E4C-4AE7-994C-739001B1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91B6EC-BA56-46A1-85BE-44398D55A8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9A18DE-A334-43E9-B261-FC26E276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B3870F-5B50-4041-AB16-DAD530BA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1406FD-9655-49C0-B6D4-87180E2471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2972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233D53-FFD6-48C9-A59F-704AB0516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D52CD7-F855-4F2C-8DD3-BB75992446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01CC8-8E65-414D-A6F7-B76898A5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233FAB-E1AD-44E7-AD7B-CB71297C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0513915-B159-48FD-9C88-C98DA60145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4713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C9574A-BDC0-4B9E-9CEB-AFE96E13C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251D85-A962-4FBC-B176-829C00C134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B971E8-2AFA-45E9-A8B9-26C392B5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AF5B4-5320-4687-BB6F-E9811108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ED6D89B-27F8-43C9-910B-C883E4CE17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6998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7604C0-47AD-4E07-A7AE-97821119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DCDC50-CC6C-4601-92BF-73E300F716A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E1E8CC-9B15-4C0E-B6E4-957FA368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12616C-E0B8-4426-81E5-D85E04895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BE9768-63CF-4F4B-B6A2-DAE25A9F62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9327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63E035-09DE-4916-AEBD-698E818D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A6713EC-0ECC-4D17-B733-998226B2499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2E657-8550-48E0-86A0-F8AF18520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F560A-E818-4FB0-98FA-E428C84B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BF5999E-59C4-4C1A-AD14-0020B06C88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20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FBD8D-A92E-4144-A5D2-E943CCA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BB6EA3-5646-41BA-B304-F70C36E4462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1B02AF-0D0E-48BD-BF6C-402C96CE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3495D4-D072-4821-9017-1FBD0D48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9954A7-DB03-483B-B233-A172A86C70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2678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FD916D-9E36-4425-820F-E050232C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E200A7D-2D09-4740-8847-7966C8B327A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25D64B-330A-448D-97D3-EE00174A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3CEABF-11EC-4EE1-BE5E-1A585565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80FD8A-4772-49C9-A23A-D148365A7D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3500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414B05-AB88-427B-86B6-B78515BF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A41D7C-C0BD-4A64-9F1B-2958143863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F864C65-6D85-488F-9D7E-D9540025D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7F36D1-146E-4816-843C-B8BBF825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89D20F-5804-4BBD-9AEA-D80C2DC10D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7335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18CFD2-D933-4E11-9E66-3338DB2C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338766-28F8-4B86-BD59-C8D679EFA06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71B30D-A8E3-4341-BD29-20D293AA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8190C0-E155-4F03-A8D3-3D4923C4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B3ACAA-AFCC-473E-9C4A-1E62DB861F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6747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CE20137-5A79-4189-90CD-1CEB04F3AD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7C3F73-1366-4948-A1E0-E980F04FFF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98DBEC-DA6D-428D-A183-7026C01C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75CE28-352F-490B-9C1C-EAF32B0D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477924-2207-4A1E-9AB7-4725CDB359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4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D7F8F5-3A97-4ADD-9A9C-0EAF8673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CE2D848-00F4-47F7-886E-F61AC48EFFC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980385-154A-4C2D-BA03-37DC665E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B98695-770B-4F7F-B803-CB7D083EA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23E024-EDF5-4D34-A821-AB412F432B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287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0688A6-1688-4402-B435-A20E0A5C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698285-1C9F-4EE9-AB2E-3A1BD3154B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75CE09-F55A-49E3-B25D-906ABB2AF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24E98F-F8A8-4E0F-A91B-C4A7A3F3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41E0730-6DE1-4A11-B28E-F2B2A7300C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51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7B9AB8-2912-4C62-AF37-12F6B282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398C9E6-58DA-4922-B0C6-711D670B1F5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D77634-17A6-47E3-BD41-D5CFCD45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761EC6-4880-4253-8C3C-40417BA9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158378-E16E-4AD0-9761-DD8550256B4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3930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69359A-B4CE-403E-BAFC-6F7047DC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B21D7-1142-4669-84CE-4AE3924DC70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A5F91F-4099-4A1F-960D-C9476C0A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2FC499-B31B-46C7-965E-3585170D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D22D22-0B88-4482-95B5-E3C7DEEF46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8621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09C058-E982-4675-991A-795D933D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F97EFF-D635-491D-BB60-18AA8CBF92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BF418-B178-4ED5-938F-3EE1DD77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1BBDF-E561-4A3D-BEB1-FE3F1390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59CC878-EC3D-40DF-8C9C-388DBEECD5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4553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BAE3FA-B89D-463A-BF82-9C348EA1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8A7B63-157A-47AD-B303-5685D91ED6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24BAEC-3D50-4226-BEFA-71AAF142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BD573-EBE9-4E1F-B754-74B8307F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FE60A4-0BEC-4F42-B2B3-B3DE40055C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67161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399915-420C-44C8-8988-F00B450A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22012A-CD70-4620-9321-226C92D29E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671D8A-D070-4825-AE21-DCC2D7F9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A450E8-0773-4912-942A-8E33AAA7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97153-03EB-4C80-AB0C-FB55A6C144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70423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ED7DBE-41C5-497F-BBFC-3A82E6F0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FA2E6F-76F0-430F-B33A-360D061347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D52D5-AF2E-4DA0-A8B9-9147E632C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5D833-2C6E-4DD7-9AC3-7A0C74CD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E18CA0-2C33-4AC3-A376-9C14BAB5C1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13180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6D8DCC-F8F4-4C80-84A3-B7EC2A86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0A0DC5-B5E3-4347-97FB-A4CB9679D84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55A444-2195-4F3D-91E6-7144CC9E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19F26B-1DD4-407A-9D25-953186E0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902B1E2-6210-484F-A149-629DA6377B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34463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97E8F25-DC19-4EAC-84E5-16523312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AD9163-E6B9-45E2-ADF6-2E23BF0C19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56FBD6-1D1E-4EFC-967A-FFABD0DD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2CEFE6-A501-44DE-9B4F-5989A25E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AEA208-D6A2-4C8B-9448-FFE0724F7E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21349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8070E2-4579-4126-B0B3-7E9D23196D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5DF6FD-F05D-49CE-A885-72281C2C40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4D5641-0A03-4625-B6F0-A566AFE5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0199B1-4752-4E0C-974B-8D1AAF6CC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2CACA8-5295-4433-9E4D-1A502B019A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403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FFF596-9F5D-4824-BEC2-99200F712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C42CDB-5F1B-406D-B065-B276F447B5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4A2BF1-A926-4C8C-80E8-C487874A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BFFA72-1CDC-4DA8-92E4-BAB24276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D3AA63-18F3-4EB1-AECC-758F7233F2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7541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8CBDD3-FCEC-453C-8BAB-1026523A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79A4285-2605-4346-BE24-942768BAF2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381180-F973-40B5-839C-F2A7DBCD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D10FB3-E470-49E7-BCB2-C8F65E94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6144A38-EF64-424F-88FB-3BF31459F8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18664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7FF10-A02D-45FE-9A2C-44E34034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2BB810-8893-4B06-BD5F-82CAC63A88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6C00B-9CEA-4BF9-8DCC-BD4F7924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B0C6FC-CA88-4EA8-84F4-87C25FB6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133D464-0126-4D0D-9B7F-F94B571D9A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81004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C72835-4280-4F2E-9117-EBD3FF0C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0D4E6AB-8F30-44B7-A2DE-A532520E65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4BC16A-ACCE-4CBB-A7A0-B7CF1D3B4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99CE3-8850-42B6-AFCC-6228B4F9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F914C50-FB63-4820-A7CA-99C705880F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41446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B8A4F6-C8BE-4574-BD5B-824C7AC0D0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DADBFA-66FD-4B3C-B1C7-A8DC997EF0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C8E2A2-0E51-4DF9-9FAC-CEBD6600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FCBF64-1527-421A-8BA5-23351EB7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B7941B6-6FC5-40F9-AF5E-2A3A478D20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77679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7D2771-D72C-4F3B-BEE9-F30D519D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460E82-3D10-4740-B8FC-F77BDD15E9A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DD61A9-DE2E-4107-9009-E0C59A5B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0AE2D7-763B-4693-89CF-DBA2FDAC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DD05DE6-2A91-478B-9817-6ECB1912CF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0698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4E2F38-6A3E-4A14-B9B3-5006162BDE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37FED1-6E34-4B19-B934-B2097E8164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5A10C-CB97-44DE-82F6-4C8BAE10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A2461D-CE57-4CA5-B38D-4C0DFD1E4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4F659E2-D7A3-49C5-894A-69DDD23FE4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91062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013B4-14BB-4916-96D8-A7E236E8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1FB1E1-27DB-41C6-8A22-C472EB6842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456F8-1F7E-406A-A5DD-C7B34DC9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7FA3C-9ECD-4315-B8A8-829060C5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9FB659-286A-43F6-9C1C-7ACE21A854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08123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DABA42-FDA8-4375-B336-7952C63F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6F555ED-4DD3-4F5C-BA6C-84918697A2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BC3E8-0128-4BB4-A7A1-9EB03C46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03D5A5-507E-4657-8BF9-8A1E397A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7C44D02-E839-4949-8E06-C4B7B0C78B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83369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63B34B-9CB9-41CA-A696-8AB3196F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89755C-605A-427B-86F6-7486D6A41E3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41C637-BC9F-4C97-996C-4D95E542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214C69-3F87-45BC-8D51-0093BC70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7F3416-DDBA-49AB-B8B2-B3FF927483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72568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713EA0-BAC6-4AF2-863E-2529AB58E3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4896EE-4589-4D1B-88CC-636CA03035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440029-6A97-4B6A-9A6D-4A8E7BE1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2F6166-1C1F-40E0-8911-57E197FE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39E1C28-95FB-4615-B413-D4CF6503FF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77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042B0D-7203-4315-8DFF-A61D4269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02A361B-8BC8-4861-B915-F0388F527F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129DCD-8B94-42DB-8584-638B372E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1622EF-6168-4597-A6FF-75B4E8C1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3FFCEB-2D5C-44A7-A789-0655720D46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91176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E848BB2-D639-4C0E-B16B-50F7DD8C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82409B-9720-46C9-9898-28B500863C8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4E6DFD-B9D5-48EE-84C5-577DF122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A5B370-81F7-471C-AD7E-471D67C0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B54DAA2-C649-4CFE-A48A-0E260CAA6F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82058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1382E4-9614-4399-BF58-EF8B81B4B7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4ED961-783E-4BAE-9D2C-196B5164BA2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2F4613F-6AB0-4729-8187-D6DB03E3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941023-22FC-478C-ABEC-E4D9F61A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E5EF53-9E67-4BFF-BA82-9E51905BFF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96845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E74403-9E6D-47C4-99F6-E0109DBB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9117F3-60C6-4F93-9525-1D1CB95267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A34573-04FC-4FBA-8ABE-33C57B025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921D7E-5CB9-48E1-83DC-FF2FE51A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5104CAD-C8AC-427C-ABEA-802E29809D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78943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E4410-81BA-4AD6-8F2D-8529E13977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28813F5-1B7D-436F-BBE0-F640996BA69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107B26-8C50-4D1C-9BEA-5D85D639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B62958-78DA-4E90-A58F-FD63F950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A2B85D-46B9-4C8E-AF39-B401708A9C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43425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3EF0F1-1C2C-4F0C-A853-EAAFF28C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51202D-FE77-42DD-8EB8-17A83FF44A8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BE3AE-73E5-43F6-9FF9-F86CEA90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22CD42-EF9F-4E24-ACC7-9C2B2144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DECD02-CB57-434F-8464-F94855EE5F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2442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1793E-9936-4C0C-B00A-0DDFF298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574808-4938-4AB7-A0CB-65769676210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CCEA8-619C-4F41-9570-5AB887EF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A8AF6F-9D08-4147-AAB7-8D85235D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627E4DA-DB9E-4748-9718-92D9B0FB0D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46424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266234-9505-4DCD-ACC4-ABB825E4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7DB3A3-AA2D-4665-A650-9FF49B1A1EC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5BAAD-06A6-41CB-9FDB-16185D6EB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A78424-6DC8-4141-9658-8157574D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65565A0-01D2-4A10-8ED2-1CE1FABCE7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31532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BAE30D-1802-4E26-B992-D69AA1AD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857F1B-D8B4-4EF3-BCCF-4B4557CF89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430F4A-2BFF-476B-8E7B-F3141788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A36192-BE34-4EB8-90DC-7DFDE89C8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4CC3AD-FD8E-4671-9237-5AB38EB7E5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20645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40FA-E52B-4F9E-868F-D0AF36A0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04149E-07CE-48E8-A92A-BCA9852DC22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91CFA2-691F-41F0-8376-440F50A0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15D024-F08F-4EEA-B177-C9389FE8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985337-AD27-421D-A8F7-BFC8B347E9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46842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F1B668-74E6-4049-BD2C-D33ABB2E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DC668F-9CCD-4A06-B65A-D7AD746253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B1E8F9-9DDE-4C19-BCC6-3E87A735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8276DD-A5F9-49EC-BC14-61A6081F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A5B9818-F6C9-42B1-825C-6539163AF5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91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6688DF-F285-4830-AA0F-2BF6C47E33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93E16-0AB7-440B-8EC8-0B8B6BBB5E2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1CDED0-5786-4754-816B-3D27BB24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5AC6DD-5E8D-4D58-8EFB-CB83955F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900549-6D08-446E-B6D3-517455B0A6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48699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7DA8A2-63DB-44AD-8E19-E6E2A8FE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0BD7FB-141D-4E1D-84E4-6B4065B2212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994B1FD-B90E-4798-A459-691118BA6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24E28F-79B1-4D93-89FE-766234C3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3B1B49A-8AFA-4968-A742-BFBBDDF152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66156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E95DD1-A8A6-40E5-B113-09556423D4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6404D7-3557-4426-9661-CA0F3D09BC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C85411-392F-4FE9-A0B7-7749CF21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74399E-7294-4658-AE2B-7CEDD143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E1E52E3-20BC-48DA-B0F3-FA67D7921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5568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B3C8D3-7180-47F2-B142-C3E57760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E73966-DE7C-4F4D-9BAD-44FD5274001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C6482A-3218-4970-96EC-C3161DC8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163066-F7AF-4E59-B46A-0438FE14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40EB55D-8163-44C6-AA36-9C126CD9D7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1054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E48FA7-1429-4C06-93EE-5C2BC3E4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0CA232-9CA2-47DC-AE07-348ECD8284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2BA9FD-9D4E-48BA-BAFE-029980B6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0FE676-9A88-4E21-A43D-83EA7051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F173383-4734-4580-ACA9-307ABF2CA2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84673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6188B9-E89D-41D0-961C-BDF55B27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41FCACE-3494-4D30-9EA4-4474D99F11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463844-4152-4334-8707-527F827D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A01A44-5DC9-4560-9BBD-38E298E0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E2F5606-8D1C-47EF-98A0-3B6FDA8D0D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9249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B915BE-E3AB-47BF-AC6B-747170ED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E6C421-4145-43F8-AD97-45E0731CE89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3CC0C9-B354-4C4E-ABBC-C3F8F65E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3A552-5904-49A2-A224-A2D9F1E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D0C37DE-7C75-4B51-B7A1-71A8A32322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27444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C29ECC-9A6B-4A1F-B266-F9FEDC5A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01A747C-3393-4034-97BF-91A83F0DD9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AD5E52-B860-41D4-ABA1-EBC00142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2EDC93-E385-4985-97C7-A2A9921C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E6FF4F6-9436-4A13-950E-A814315643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7201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B7F81F-5FD1-4DA7-95A7-248CA1DD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8E9F3A-006D-4BF4-8B20-C4A5031D909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DE7C7A-ABC9-4084-9575-A290EA95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386A0F-A1E6-41D0-A8EC-0DB4482B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E2ECDD-FEF3-42BB-9569-0688BCAB16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18011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C7CA1F-7910-4975-A27C-8A293241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93344B5-1013-4912-AE0A-3E5C33F2853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02FE0-D61C-4664-9749-A6348118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3DA3CA-3617-49D0-A631-3FA67409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BD7DC35-F494-4202-B97E-440748A8FD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35174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E7DDA-4838-41E4-A232-91765894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D9A155-7F94-49D1-AAE6-2712956A11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5CA803-CA9F-4A18-802A-7E7CE521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16BB7-6805-414A-86F7-4D42923F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8FDA8A2-3697-448A-9FF6-A3CE7874C4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231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F87B07-B074-4345-9E0B-D94DF75FD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687178-EDC7-4FC2-8589-518D41C2D9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0F26AF-9F1E-493C-BFC2-71489A25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C51D1-575F-407E-94A2-649A4CC0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9C9200-3733-436B-AA9A-CEADF1B45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9191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2367BE-F14C-45D8-B14D-48A9A39A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810FFE6-D1F9-4A51-B7BC-98FA8F19E1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1EDBE-87CA-463A-9D80-A96D3A51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3574F-F17A-4C76-996F-E16529EF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0E67347-FB4B-4D98-BC23-BB70A9C297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62383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4F8ACD-CB04-4EFC-8096-D7EBC2DE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6730D8-06AE-4FB4-B0BD-97E56D6998A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1255FF-9808-4342-BC19-02965ED9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5DA21B-91EF-4CFC-8143-042479A9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7C9926B-91BF-4B2A-9A36-2D1F48CE34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77939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D5BE57-FA4D-46BA-AEE1-43839B77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82AD9A-A247-488A-B6C0-279677ADC6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B92A92-7C66-47CC-B1FD-291CFFCA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4313A7-173E-470A-98A4-72C898E0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FA4CCCE-E2A9-4140-B609-DEFF5CEBDB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34831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396E9F-3533-4118-8283-59F0C609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1AA05E-9898-4EF1-9124-D250BE8A34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412F9E-D561-4895-ABDA-F09E3E2A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DC3F22-A1C4-4D96-8870-07CD4165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BABF332-0AD7-46F2-84BB-386DE141C7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98640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96435-D2CC-43C3-8BE0-022E7176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15D167-74D0-48F5-B540-C573355D30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4DF519-FF62-4BC8-958B-CDD464C1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3F738C-E127-49AC-9D23-E8D0F139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D5152F-770C-46BC-A5DD-FD4440E531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278774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CD46B3-D59F-4D3A-A6A5-CB22A2C3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BA13FFC-2BDD-436A-99FB-BF3EDFC895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640806-693E-4AEC-B14A-194A6754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79E905-0E56-40D2-8766-99AD957C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C2A864C-0924-44E9-9B7C-EEA9776153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79172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B7BA06-2CAE-4211-9094-D5033B6535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7C729F-FAF8-4F2E-AD29-8162773E4C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D5E9E9-A963-40CF-9515-EEBCF7E9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42E94D-5A4A-454B-BE4F-6485F32C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54D5389-EF7B-41A7-8A25-F8266C9E65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96424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7D0E02-47DF-49FA-A837-B89AC9B4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05E779F-DE77-4526-B554-34C93AB4BD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05B329-FAB1-4FBC-B7E1-B1626AA1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F3B50D-2691-429F-B3DE-572891A0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DEF3F2-2412-4FD0-BEB9-930330C564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7789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92F89-9440-4712-B345-5E2256AD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2765DF-8578-40ED-94F4-3090285823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C5CD32-8306-4D10-84D4-16A61ED8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519AD-8EFC-4FAD-9948-728F308A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F68F179-F676-4ED4-B8CF-E830378715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009264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EE33E-E0CD-4F9A-A6CB-830923DD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9992A8-DF12-4923-9B44-732735C702E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BA7B9-0A85-44B9-B6FA-937ABBE3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32321E-54AD-4F5E-8554-83E2880A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E88A02-F36A-4F16-9750-3FBB50EBBE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401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B9C22A-6DD3-4EFF-AD8F-0A5BAC0B20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5B10CA-5DCA-4EE1-BA45-5FF8655B1F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4ABAFC-0649-4B4E-A147-3D2AAFD9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BFF78F-FEA0-41CC-81D0-1F8F4FEBD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AE3411-4119-4813-91F2-5AAF9D6A10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853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276C0B-76D6-4BAE-9DE3-533976B4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D8A358-32DF-45B4-8D60-5644CBC3F01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28C90F-0498-47F7-9207-4E08716C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A77B34-8EF9-4A09-B0A2-D87D61F8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2A48BC2-7027-4227-83AC-D8C0EC43BA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73601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D3D514-FE78-40CB-BC67-818117FA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B22A85-76B4-467A-9729-AA8F56D3149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E108F7-9AD8-499A-ADBE-83C391D6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B3F35E-0425-4AC1-BC02-38F1352EF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882AE73-A146-475A-B129-C0E2CBC68E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351150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ED28EA7-77A1-47D4-9371-3F0D435A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5F8ABA-4C77-4026-92A2-171394DF8C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165072E-813D-4F75-8F11-1D30EFD2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7307986-A521-474C-A644-2DCE8ADD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CBF4210-1B77-4613-827F-C0FF925726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76502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396704-2D4C-4485-AC10-9FCB9A31E3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BB13D-F3C1-440C-86AD-D645619531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73E1E3-330F-410E-868F-6A5E44EC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052218-F70D-4A71-9692-B29B9E84B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160563A-E844-4AF1-87A7-D22EF7AA7F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455015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0F6E66-B617-4791-A742-BEF5E94D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26628E-F8B2-471A-A7EC-1792B3D154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DB76CE-2F8D-4F04-B888-D609B18D6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D0BFCB-3DF4-4995-B43E-C15FA7D2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CDDABA5-5305-4E1D-9A2F-A7D4826CB6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25918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5359DE-BD4B-4175-B4FC-C6001C59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676ED0-C2A0-4B8C-94B9-D672220F013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2CFD71-0D1A-4BA6-9072-ECE997CF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CF1883-D5FA-4B49-B44C-59CD71CF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58DF15E-8118-4C63-8319-BE6B57E50B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778113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14D4E8-5DF6-4482-A49E-41B526F8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60612D-35C6-443D-B8AE-2991882E826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659968-E9E2-454F-8A89-C9ECEAE6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0307CE-DDFC-4373-964A-E42C32AE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14E33D7-BD76-4832-9660-CB8219151D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262685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0B9E7-9157-4742-91FD-E1E6354B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BEE46A-40D4-44B6-943A-554D8C9F4D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AF871-6398-4101-B7A5-DC11040B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D3F2D3-2042-47B6-B1DE-C5A1AD39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1B077CB-29E4-465E-B2DB-E01F767DAF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7816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B1C501-A494-4449-B4E3-D80906B7B4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4649A9-EE24-4B76-BD87-A597C963BB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7B9A01-7BA8-4F4F-BCB8-3847F4C1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5AFF54-0D14-4B49-B230-C8541D091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68E2261-FE92-4E97-810F-BB5FECCE46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705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58E0C9-223F-48E1-9642-E7038405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F91EA3-0F35-4A86-8396-F47F3B254B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5771C4-CB08-4EC8-8642-DCDA4FEE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6203AB-2839-4A96-B789-7A5B078D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084576F-7572-4444-A8E1-CB3D2551DC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049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403D8D72-689D-4A35-AAAA-0BBA7A38633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74" r:id="rId1"/>
    <p:sldLayoutId id="2147490775" r:id="rId2"/>
    <p:sldLayoutId id="2147490776" r:id="rId3"/>
    <p:sldLayoutId id="2147490777" r:id="rId4"/>
    <p:sldLayoutId id="2147490778" r:id="rId5"/>
    <p:sldLayoutId id="2147490779" r:id="rId6"/>
    <p:sldLayoutId id="2147490780" r:id="rId7"/>
    <p:sldLayoutId id="2147490781" r:id="rId8"/>
    <p:sldLayoutId id="2147490782" r:id="rId9"/>
    <p:sldLayoutId id="2147490783" r:id="rId10"/>
    <p:sldLayoutId id="21474907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FC8270B0-60F8-4293-A8B7-F415ECFDDA8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85" r:id="rId1"/>
    <p:sldLayoutId id="2147490786" r:id="rId2"/>
    <p:sldLayoutId id="2147490787" r:id="rId3"/>
    <p:sldLayoutId id="2147490788" r:id="rId4"/>
    <p:sldLayoutId id="2147490789" r:id="rId5"/>
    <p:sldLayoutId id="2147490790" r:id="rId6"/>
    <p:sldLayoutId id="2147490791" r:id="rId7"/>
    <p:sldLayoutId id="2147490792" r:id="rId8"/>
    <p:sldLayoutId id="2147490793" r:id="rId9"/>
    <p:sldLayoutId id="2147490794" r:id="rId10"/>
    <p:sldLayoutId id="21474907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17307CDA-2319-438D-8246-955F191099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796" r:id="rId1"/>
    <p:sldLayoutId id="2147490797" r:id="rId2"/>
    <p:sldLayoutId id="2147490798" r:id="rId3"/>
    <p:sldLayoutId id="2147490799" r:id="rId4"/>
    <p:sldLayoutId id="2147490800" r:id="rId5"/>
    <p:sldLayoutId id="2147490801" r:id="rId6"/>
    <p:sldLayoutId id="2147490802" r:id="rId7"/>
    <p:sldLayoutId id="2147490803" r:id="rId8"/>
    <p:sldLayoutId id="2147490804" r:id="rId9"/>
    <p:sldLayoutId id="2147490805" r:id="rId10"/>
    <p:sldLayoutId id="21474908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A00A1754-2244-44FF-9D10-286751E0633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807" r:id="rId1"/>
    <p:sldLayoutId id="2147490808" r:id="rId2"/>
    <p:sldLayoutId id="2147490809" r:id="rId3"/>
    <p:sldLayoutId id="2147490810" r:id="rId4"/>
    <p:sldLayoutId id="2147490811" r:id="rId5"/>
    <p:sldLayoutId id="2147490812" r:id="rId6"/>
    <p:sldLayoutId id="2147490813" r:id="rId7"/>
    <p:sldLayoutId id="2147490814" r:id="rId8"/>
    <p:sldLayoutId id="2147490815" r:id="rId9"/>
    <p:sldLayoutId id="2147490816" r:id="rId10"/>
    <p:sldLayoutId id="214749081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AEB0F76F-AA1F-45EA-B69B-0175A033A19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818" r:id="rId1"/>
    <p:sldLayoutId id="2147490819" r:id="rId2"/>
    <p:sldLayoutId id="2147490820" r:id="rId3"/>
    <p:sldLayoutId id="2147490821" r:id="rId4"/>
    <p:sldLayoutId id="2147490822" r:id="rId5"/>
    <p:sldLayoutId id="2147490823" r:id="rId6"/>
    <p:sldLayoutId id="2147490824" r:id="rId7"/>
    <p:sldLayoutId id="2147490825" r:id="rId8"/>
    <p:sldLayoutId id="2147490826" r:id="rId9"/>
    <p:sldLayoutId id="2147490827" r:id="rId10"/>
    <p:sldLayoutId id="214749082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CF9890B3-36F1-46F6-BC55-21A850F9964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829" r:id="rId1"/>
    <p:sldLayoutId id="2147490830" r:id="rId2"/>
    <p:sldLayoutId id="2147490831" r:id="rId3"/>
    <p:sldLayoutId id="2147490832" r:id="rId4"/>
    <p:sldLayoutId id="2147490833" r:id="rId5"/>
    <p:sldLayoutId id="2147490834" r:id="rId6"/>
    <p:sldLayoutId id="2147490835" r:id="rId7"/>
    <p:sldLayoutId id="2147490836" r:id="rId8"/>
    <p:sldLayoutId id="2147490837" r:id="rId9"/>
    <p:sldLayoutId id="2147490838" r:id="rId10"/>
    <p:sldLayoutId id="214749083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641B1BCE-3582-43A3-BCFD-8C534849B0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840" r:id="rId1"/>
    <p:sldLayoutId id="2147490841" r:id="rId2"/>
    <p:sldLayoutId id="2147490842" r:id="rId3"/>
    <p:sldLayoutId id="2147490843" r:id="rId4"/>
    <p:sldLayoutId id="2147490844" r:id="rId5"/>
    <p:sldLayoutId id="2147490845" r:id="rId6"/>
    <p:sldLayoutId id="2147490846" r:id="rId7"/>
    <p:sldLayoutId id="2147490847" r:id="rId8"/>
    <p:sldLayoutId id="2147490848" r:id="rId9"/>
    <p:sldLayoutId id="2147490849" r:id="rId10"/>
    <p:sldLayoutId id="214749085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4F8F935C-44D8-4F4E-B712-873911DCD9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851" r:id="rId1"/>
    <p:sldLayoutId id="2147490852" r:id="rId2"/>
    <p:sldLayoutId id="2147490853" r:id="rId3"/>
    <p:sldLayoutId id="2147490854" r:id="rId4"/>
    <p:sldLayoutId id="2147490855" r:id="rId5"/>
    <p:sldLayoutId id="2147490856" r:id="rId6"/>
    <p:sldLayoutId id="2147490857" r:id="rId7"/>
    <p:sldLayoutId id="2147490858" r:id="rId8"/>
    <p:sldLayoutId id="2147490859" r:id="rId9"/>
    <p:sldLayoutId id="2147490860" r:id="rId10"/>
    <p:sldLayoutId id="21474908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0514F54A-3CB3-4581-9AA8-63D71E49B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7" t="35452" r="11528" b="26031"/>
          <a:stretch>
            <a:fillRect/>
          </a:stretch>
        </p:blipFill>
        <p:spPr bwMode="auto">
          <a:xfrm>
            <a:off x="1284288" y="2971800"/>
            <a:ext cx="82740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4">
            <a:extLst>
              <a:ext uri="{FF2B5EF4-FFF2-40B4-BE49-F238E27FC236}">
                <a16:creationId xmlns:a16="http://schemas.microsoft.com/office/drawing/2014/main" id="{9DD1E6B1-86AC-44D1-8056-8009BB015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1380" name="テキスト ボックス 3">
            <a:extLst>
              <a:ext uri="{FF2B5EF4-FFF2-40B4-BE49-F238E27FC236}">
                <a16:creationId xmlns:a16="http://schemas.microsoft.com/office/drawing/2014/main" id="{709A8A9D-FEF5-46CF-AADF-6D6CF062B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残価設定方式（買い取る場合）と分割返済の比較</a:t>
            </a:r>
            <a:b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（残価を</a:t>
            </a:r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42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万円と設定した場合）</a:t>
            </a:r>
          </a:p>
        </p:txBody>
      </p:sp>
      <p:sp>
        <p:nvSpPr>
          <p:cNvPr id="101381" name="テキスト ボックス 21">
            <a:extLst>
              <a:ext uri="{FF2B5EF4-FFF2-40B4-BE49-F238E27FC236}">
                <a16:creationId xmlns:a16="http://schemas.microsoft.com/office/drawing/2014/main" id="{3616E91B-E775-40C6-83DC-EEC3E4A36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6040438"/>
            <a:ext cx="82724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>
                <a:solidFill>
                  <a:srgbClr val="000000"/>
                </a:solidFill>
              </a:rPr>
              <a:t>残価設定方式は月々の支払いの負担減にはなりますが、</a:t>
            </a:r>
            <a:endParaRPr lang="en-US" altLang="ja-JP" sz="18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1800">
                <a:solidFill>
                  <a:srgbClr val="000000"/>
                </a:solidFill>
              </a:rPr>
              <a:t>最後に買い取る場合は、まとまった金額が必要となります。</a:t>
            </a:r>
            <a:endParaRPr lang="en-US" altLang="ja-JP" sz="18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1800">
                <a:solidFill>
                  <a:srgbClr val="000000"/>
                </a:solidFill>
              </a:rPr>
              <a:t>一方、自動車を返却する場合には、条件（キズなしなど）が付され、</a:t>
            </a:r>
            <a:endParaRPr lang="en-US" altLang="ja-JP" sz="18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1800">
                <a:solidFill>
                  <a:srgbClr val="000000"/>
                </a:solidFill>
              </a:rPr>
              <a:t>条件を満たさないと追加の支払いを求められることがあります。</a:t>
            </a:r>
            <a:endParaRPr lang="en-US" altLang="ja-JP" sz="1800">
              <a:solidFill>
                <a:srgbClr val="000000"/>
              </a:solidFill>
            </a:endParaRPr>
          </a:p>
        </p:txBody>
      </p:sp>
      <p:sp>
        <p:nvSpPr>
          <p:cNvPr id="101382" name="テキスト ボックス 16">
            <a:extLst>
              <a:ext uri="{FF2B5EF4-FFF2-40B4-BE49-F238E27FC236}">
                <a16:creationId xmlns:a16="http://schemas.microsoft.com/office/drawing/2014/main" id="{1801DFBF-2AA9-4C88-8EA2-47EFB3FE0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4029075"/>
            <a:ext cx="1171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</a:p>
        </p:txBody>
      </p:sp>
      <p:sp>
        <p:nvSpPr>
          <p:cNvPr id="101383" name="テキスト ボックス 17">
            <a:extLst>
              <a:ext uri="{FF2B5EF4-FFF2-40B4-BE49-F238E27FC236}">
                <a16:creationId xmlns:a16="http://schemas.microsoft.com/office/drawing/2014/main" id="{D58CBBC8-A306-4F57-8BEE-76E7808A9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4760913"/>
            <a:ext cx="747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3.5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％</a:t>
            </a:r>
          </a:p>
        </p:txBody>
      </p:sp>
      <p:sp>
        <p:nvSpPr>
          <p:cNvPr id="101384" name="テキスト ボックス 18">
            <a:extLst>
              <a:ext uri="{FF2B5EF4-FFF2-40B4-BE49-F238E27FC236}">
                <a16:creationId xmlns:a16="http://schemas.microsoft.com/office/drawing/2014/main" id="{4D89FD90-F448-4218-BF06-AB17BDD9E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3827463"/>
            <a:ext cx="11715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18,710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sp>
        <p:nvSpPr>
          <p:cNvPr id="101385" name="テキスト ボックス 19">
            <a:extLst>
              <a:ext uri="{FF2B5EF4-FFF2-40B4-BE49-F238E27FC236}">
                <a16:creationId xmlns:a16="http://schemas.microsoft.com/office/drawing/2014/main" id="{68A812ED-E18E-4115-A92A-FC74F2F25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5141913"/>
            <a:ext cx="117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29,302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sp>
        <p:nvSpPr>
          <p:cNvPr id="101386" name="テキスト ボックス 22">
            <a:extLst>
              <a:ext uri="{FF2B5EF4-FFF2-40B4-BE49-F238E27FC236}">
                <a16:creationId xmlns:a16="http://schemas.microsoft.com/office/drawing/2014/main" id="{240EFB6A-79C8-4A89-854F-CB84E952A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3913" y="3829050"/>
            <a:ext cx="139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420,000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sp>
        <p:nvSpPr>
          <p:cNvPr id="101387" name="テキスト ボックス 23">
            <a:extLst>
              <a:ext uri="{FF2B5EF4-FFF2-40B4-BE49-F238E27FC236}">
                <a16:creationId xmlns:a16="http://schemas.microsoft.com/office/drawing/2014/main" id="{F38FE720-C6AC-43F1-8F1A-3DB42BE6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675" y="3608388"/>
            <a:ext cx="162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1,074,850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sp>
        <p:nvSpPr>
          <p:cNvPr id="101388" name="テキスト ボックス 24">
            <a:extLst>
              <a:ext uri="{FF2B5EF4-FFF2-40B4-BE49-F238E27FC236}">
                <a16:creationId xmlns:a16="http://schemas.microsoft.com/office/drawing/2014/main" id="{BBA4A8C1-ECB1-47AA-A0EC-AA068FC7A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313" y="4921250"/>
            <a:ext cx="1627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1,054,872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pic>
        <p:nvPicPr>
          <p:cNvPr id="101389" name="図 1" descr="画面の領域">
            <a:extLst>
              <a:ext uri="{FF2B5EF4-FFF2-40B4-BE49-F238E27FC236}">
                <a16:creationId xmlns:a16="http://schemas.microsoft.com/office/drawing/2014/main" id="{D1397C4C-3C35-4578-A9EF-2D52CF380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6053138"/>
            <a:ext cx="127793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90" name="テキスト ボックス 21">
            <a:extLst>
              <a:ext uri="{FF2B5EF4-FFF2-40B4-BE49-F238E27FC236}">
                <a16:creationId xmlns:a16="http://schemas.microsoft.com/office/drawing/2014/main" id="{E4FA706D-37FE-43AF-BC8F-5E9852FB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5756275"/>
            <a:ext cx="6400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900">
                <a:solidFill>
                  <a:srgbClr val="000000"/>
                </a:solidFill>
              </a:rPr>
              <a:t>※1</a:t>
            </a:r>
            <a:r>
              <a:rPr lang="ja-JP" altLang="en-US" sz="900">
                <a:solidFill>
                  <a:srgbClr val="000000"/>
                </a:solidFill>
              </a:rPr>
              <a:t>円未満の金額の扱いや、算出方法の違いなどによって、実際の金額とは異なる場合があります。</a:t>
            </a:r>
            <a:endParaRPr lang="en-US" altLang="ja-JP" sz="900">
              <a:solidFill>
                <a:srgbClr val="000000"/>
              </a:solidFill>
            </a:endParaRPr>
          </a:p>
        </p:txBody>
      </p:sp>
      <p:pic>
        <p:nvPicPr>
          <p:cNvPr id="101391" name="Picture 19" descr="C:\Users\fujiwara\Desktop\POINT吹き出し-02.png">
            <a:extLst>
              <a:ext uri="{FF2B5EF4-FFF2-40B4-BE49-F238E27FC236}">
                <a16:creationId xmlns:a16="http://schemas.microsoft.com/office/drawing/2014/main" id="{8C2B15CC-D4A4-4472-A432-8E4FFEE6A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63" y="1973263"/>
            <a:ext cx="18542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83E45CD-6589-4727-BAB0-0A7DF21555CC}"/>
              </a:ext>
            </a:extLst>
          </p:cNvPr>
          <p:cNvSpPr txBox="1"/>
          <p:nvPr/>
        </p:nvSpPr>
        <p:spPr>
          <a:xfrm>
            <a:off x="3719513" y="2300288"/>
            <a:ext cx="1552575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  <a:ea typeface="ＭＳ Ｐゴシック"/>
              </a:rPr>
              <a:t>分割払いに比べて</a:t>
            </a:r>
            <a:endParaRPr lang="en-US" altLang="ja-JP" sz="105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月々の負担は少ない</a:t>
            </a:r>
            <a:endParaRPr lang="en-US" altLang="ja-JP" sz="105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  <p:pic>
        <p:nvPicPr>
          <p:cNvPr id="101393" name="Picture 20" descr="C:\Users\fujiwara\Desktop\POINT吹き出し-03.png">
            <a:extLst>
              <a:ext uri="{FF2B5EF4-FFF2-40B4-BE49-F238E27FC236}">
                <a16:creationId xmlns:a16="http://schemas.microsoft.com/office/drawing/2014/main" id="{58DC99B7-A05E-4E5D-89A4-C57239774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525" y="1843088"/>
            <a:ext cx="27432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727E59-F498-49B5-B059-7F5963063865}"/>
              </a:ext>
            </a:extLst>
          </p:cNvPr>
          <p:cNvSpPr txBox="1"/>
          <p:nvPr/>
        </p:nvSpPr>
        <p:spPr>
          <a:xfrm>
            <a:off x="5659438" y="2297113"/>
            <a:ext cx="1905000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最後にまとまった金額を</a:t>
            </a:r>
            <a:endParaRPr lang="en-US" altLang="ja-JP" sz="105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支払うことになります</a:t>
            </a:r>
            <a:endParaRPr lang="en-US" altLang="ja-JP" sz="105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FCF7D1F-B0C0-4302-8294-8CD45E275185}"/>
</file>

<file path=customXml/itemProps2.xml><?xml version="1.0" encoding="utf-8"?>
<ds:datastoreItem xmlns:ds="http://schemas.openxmlformats.org/officeDocument/2006/customXml" ds:itemID="{905799E6-7EB5-43DD-AFF4-B276DF2D7D5B}"/>
</file>

<file path=customXml/itemProps3.xml><?xml version="1.0" encoding="utf-8"?>
<ds:datastoreItem xmlns:ds="http://schemas.openxmlformats.org/officeDocument/2006/customXml" ds:itemID="{A84F66B2-682A-4B98-B3DA-1B0E7C4886EF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146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106</cp:revision>
  <cp:lastPrinted>2016-03-12T10:43:24Z</cp:lastPrinted>
  <dcterms:created xsi:type="dcterms:W3CDTF">2015-11-26T08:00:25Z</dcterms:created>
  <dcterms:modified xsi:type="dcterms:W3CDTF">2024-06-19T06:25:59Z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