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4258" r:id="rId5"/>
    <p:sldMasterId id="2147484270" r:id="rId6"/>
    <p:sldMasterId id="2147484282" r:id="rId7"/>
    <p:sldMasterId id="2147484294" r:id="rId8"/>
  </p:sldMasterIdLst>
  <p:notesMasterIdLst>
    <p:notesMasterId r:id="rId11"/>
  </p:notesMasterIdLst>
  <p:handoutMasterIdLst>
    <p:handoutMasterId r:id="rId12"/>
  </p:handoutMasterIdLst>
  <p:sldIdLst>
    <p:sldId id="325" r:id="rId9"/>
    <p:sldId id="326" r:id="rId10"/>
  </p:sldIdLst>
  <p:sldSz cx="10691813" cy="7559675"/>
  <p:notesSz cx="6807200" cy="9939338"/>
  <p:defaultTextStyle>
    <a:defPPr>
      <a:defRPr lang="ja-JP"/>
    </a:defPPr>
    <a:lvl1pPr algn="l" defTabSz="995363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1pPr>
    <a:lvl2pPr marL="496888" indent="-39688" algn="l" defTabSz="995363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2pPr>
    <a:lvl3pPr marL="995363" indent="-80963" algn="l" defTabSz="995363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3pPr>
    <a:lvl4pPr marL="1492250" indent="-120650" algn="l" defTabSz="995363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4pPr>
    <a:lvl5pPr marL="1990725" indent="-161925" algn="l" defTabSz="995363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2">
          <p15:clr>
            <a:srgbClr val="A4A3A4"/>
          </p15:clr>
        </p15:guide>
        <p15:guide id="2" orient="horz" pos="4195">
          <p15:clr>
            <a:srgbClr val="A4A3A4"/>
          </p15:clr>
        </p15:guide>
        <p15:guide id="3" pos="3368">
          <p15:clr>
            <a:srgbClr val="A4A3A4"/>
          </p15:clr>
        </p15:guide>
        <p15:guide id="4" pos="374">
          <p15:clr>
            <a:srgbClr val="A4A3A4"/>
          </p15:clr>
        </p15:guide>
        <p15:guide id="5" pos="55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0" autoAdjust="0"/>
    <p:restoredTop sz="94614" autoAdjust="0"/>
  </p:normalViewPr>
  <p:slideViewPr>
    <p:cSldViewPr snapToGrid="0">
      <p:cViewPr varScale="1">
        <p:scale>
          <a:sx n="66" d="100"/>
          <a:sy n="66" d="100"/>
        </p:scale>
        <p:origin x="882" y="60"/>
      </p:cViewPr>
      <p:guideLst>
        <p:guide orient="horz" pos="1292"/>
        <p:guide orient="horz" pos="4195"/>
        <p:guide pos="3368"/>
        <p:guide pos="374"/>
        <p:guide pos="552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446"/>
    </p:cViewPr>
  </p:sorterViewPr>
  <p:notesViewPr>
    <p:cSldViewPr snapToGrid="0">
      <p:cViewPr varScale="1">
        <p:scale>
          <a:sx n="79" d="100"/>
          <a:sy n="79" d="100"/>
        </p:scale>
        <p:origin x="331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customXml" Target="../customXml/item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8595E25D-F02B-4819-87EB-41B34DE7D2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8DAAAA3-1812-4E4C-BEA9-96404349247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7FDE609-A8AE-47A4-9DA4-443FE15ED10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2F27E31-926D-4C8D-BB6C-242AC5AA91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350989D-2A66-4832-98FA-C7F3C7D51E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E520510-BED7-4C27-9FAC-8A7DE819DE9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97136C29-E6EC-48BB-829E-953E77BC9C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9550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FD3272E-20A4-4A38-B9BC-918864C55F6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9550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D7C6CD6-8433-4F50-BCF0-3A822B2E5FD1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AEC05EAF-2E0A-4C96-A0AE-A964CE148B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69938" y="746125"/>
            <a:ext cx="526732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>
            <a:extLst>
              <a:ext uri="{FF2B5EF4-FFF2-40B4-BE49-F238E27FC236}">
                <a16:creationId xmlns:a16="http://schemas.microsoft.com/office/drawing/2014/main" id="{E86A88EC-47EF-49B9-BD0B-FC7C8C96AD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CB72A3B-268B-453B-BEA7-9B831371C57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9550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726AE0C-3981-443F-9E68-9C9CF546CC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71C50FF-3521-442F-AB0D-1094878CA247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F3A806E-37F1-4225-A6AA-CF5DCAAA18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AAE6C94-4FC4-4ED2-8DD4-29FF281C4323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4B770AF-4401-4CC0-BA7A-8CC8E2FED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9484529-63BA-4810-8460-70AC78A94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91366B6-7530-41B5-B67B-CC8AC7633CB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34910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8D3DDDB-F479-4C0B-89B8-2438434317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B83192B-0611-481D-BE5E-FE9B52689E2C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AEFE8C0-EE18-4157-A5FB-C33986D82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F0169FE-A5D0-4A22-9DA6-93F7C9B78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D574F35-8D6F-47A5-97EA-676543CA2B2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56085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EA88CE4-40A2-4C2A-8E9A-F9B6FEFDB9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9720C1F-470B-4F0E-8EF1-DF33198B52B1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B680DB6-997B-49F3-9738-4F56B22D8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356CA25-D412-4ED7-9742-FA67E7D51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67BD164-1707-49CD-98CE-5CE3495E7AA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12415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04D98B6-A2EC-4C96-B9F7-462D9BC10F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F9067BB-1F69-4B0F-AB0B-36635FBDE52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6ECD5BB-3AEB-4C7F-A0EF-CF3E46A7B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2DAECC7-90E2-4314-9C92-864C278DB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3C7AAD1-3D87-497E-ABDD-06FD7B6F0B1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28365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3529238-8943-4CB1-9EF4-48F620BA41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FAFF61A-39BC-4B62-A7DF-0BF3566BC4F2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FB84C55-B5B3-40D1-9430-ED3FF7A56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D23BDC2-65F6-465B-A1A5-E2F7804D1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313B002-25D5-41AC-951B-C0FBB12F734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60467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663EBC-1231-4FAA-AE7C-1EA49B45DD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19F7DBD-C9F1-41E8-B90B-4376E73398A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57896CC-C180-4BB2-AAB6-DB3E6E2D9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2B4BE7-0056-4C08-B02B-248952891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4197889-AD54-4AE5-93C3-64B46A5517F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61841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C8FFFBF-3498-4BC0-9D06-491FDACCED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453BBAE-A202-43DC-BF8A-22B0541132B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FA4B422-A43C-4A87-A3EE-19C6B0B7B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69E19D6-C876-458A-8645-6A56090CD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89708F9-B2BD-4AB3-95E6-E464A93AEB8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20017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57D53C1-29D2-4A70-B2B6-8654E3C70E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18CEEFC-C830-4C88-985A-D0636ACD7324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90698B0-9596-4636-8488-2AAF1BF69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E113ED2-FF94-488A-8678-BA4A482F9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91B8450-FB29-444F-99EA-881A5C3A4FC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179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752F70E-F1DD-4DBD-9AE7-6F5F15CF04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C68D478-2041-4FEA-BFF4-DB531B04482A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CCB92D4-0448-4244-8425-F2E10BEB7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8B7BE21-F99C-447E-8C9C-F487CB767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7CEC24D-2D23-42FD-971F-1B2E2C631B7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639165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5422BD4-51C2-4F65-B18B-68E045CB91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B00259E-07FC-44D5-BA13-AA6CFFA5A94B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4D766E4-1EBE-4AD0-8828-8B22F48C8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1526168-AB60-482A-9C06-DC05375AC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BAA2ED8-954B-41E9-94A7-0EB2757FD49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967680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D6C5417-DE79-4D35-997B-1F89B0DA19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7FC5DD2-8107-45AF-81DC-ABE546F5478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CA45DF5-852E-4F5E-88F9-F03654634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0EC6123-B28F-4C4D-B2B0-ED7366AA9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7BBF395-9B8B-44B9-AED6-872EADA1E20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67997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23D6F23-9217-4C06-B4F9-537E92E407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92093DF-7B44-4E24-B5A5-9E2D6F36F4A2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84010E4-68D7-4268-AFC4-F642D4008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53569F7-D2FE-48B4-8FE5-20125F4AD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C3CA7F8-7CC0-404E-AC80-F68D0F1239C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471829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E11765B-48EF-438D-844D-552B2082FA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55E0F55-F9F2-4E4C-BD8E-411611D5B4C8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4CE28C9-FEA0-4F4A-BE37-D0FB7CCD5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DB8B539-0145-4080-AC2E-D4CCA23E5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2014274-52A4-4C28-A1D3-37746022B0B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208724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FAF942-821B-461A-85EF-240BCB912F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4EE8727-0C33-4708-BF15-D815803E70F1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C6C6BBF-FCA9-41A1-8C3A-07C8DB48E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8D03251-8304-40B1-98D4-9CFCC13B1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45B00C2-98D9-40EF-B679-A30CE6065DC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771114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4060FC0-2D01-4258-BA57-24A77A5513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CCE2CA9-BAFB-416B-8688-344A6F615148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F797FB7-0ADA-4DC8-8518-145D71836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7FE5D1F-99EC-42F4-8C0D-870191CA9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5C9A5D6-0337-4A3A-8D58-22434B4B207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997747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B802DC5-4A57-4432-910F-4CEFC6DA49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1F81F75-D4F6-44B8-A295-F2320ADA0BC5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675E9F4-4EE3-4BEE-8EE5-7002A9DDF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2FFD893-6B1A-4D0D-B3DB-474D1E928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EBB311B-B00A-4329-99F0-927DC6C784D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802201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45BE594-2D52-49ED-90FC-890381A6DC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0F81773-CA01-495A-BEB8-44F2C65EB73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4AB67D-4679-4B40-BF67-311FCF36A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1A03BB3-2CA9-4C9D-97F4-6B8D56C1C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FDF1306-3E22-4971-BBD1-EBA755FF298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01178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B4C7A4E-EC06-4D60-BD73-6BBB6CABD7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A682DF8-A33A-414C-AF82-9C316C5D0DA2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748450C-3C9A-4FD6-A804-F88B601F5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2746B55-CBF2-457C-B92F-2D3A509B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5508C6F-B2DD-4A56-95F0-FA939154172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6525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C9A7F15-EC9C-4916-BBDE-8E5D344A5A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CB1E230-0E33-491F-9CE3-941C3E448803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6F6D140-858D-48BD-A1AC-C3A56B746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2FBD29A-8905-4ACD-87D4-F7DCC5CCA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C0E3F5B-CA7B-4883-976F-D3A0085C0C0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348957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03BDB42-9CD3-49E0-8769-DCBEC68DDE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E94820F-D221-416C-A2D3-34733D70A9F2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CFDA0AB-9C4B-4C9D-921D-CD8A60DBC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B1EF2EE-3388-40FA-915D-4CEE73A1F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44D9041-F836-4A3E-8574-7E633361656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56422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BEF9EF5-3E4E-4DB7-AFCE-8D6E13725E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0E222D4-B48C-4CB1-94EA-4BEE3F363A0C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4EB3AB2-AEF4-4EB8-855A-C80064201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F1B9822-AD6D-4243-AE43-A969FDE0A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E7505FD-1800-4250-B12F-2465DBFB321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29851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4612DD5-D426-4120-B97A-5292C74343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2E672DC-EB23-4F7F-B1BB-1C1C8B6C7710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3BF1D36-B8B8-4196-AA44-7527EF7CE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5D7C3A9-FD4E-42C0-9B85-BE5364310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CDE578A-A78D-4D65-8E88-2FE1596D55C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6919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BFB5D6B-ABA4-4F30-8C2B-0ECCEBDE3D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7DA3B6D-2B9F-4D43-8D88-F0E23366A9D1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CB2539C-0CDE-44D2-B639-D28255E54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71BC58-BE10-4518-B87B-187C1934F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82F6E1F-6BA6-464F-85C6-764BDE16B99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813558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F2B93CA-5EE0-423C-8F6A-2EF5CDB6E1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5E8355E-D479-426A-8B7F-8743C6F8554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C2B497A-C025-4661-8508-7C18333B1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4438541-4451-44B2-9118-3C9504959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928A3B2-CAA2-4B03-9D06-C37275BD9F7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514155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7F78B09-2260-4318-A127-EE2FB9EFA2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3CCF190-74CB-4069-9823-8E054252E30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B99123B-70AC-4FAD-A058-66341D1E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28C4BA9-393B-4F1E-A425-7C23EE686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931034B-3E5A-4138-A4B1-71E8083E2ED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945917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947074A-C2EC-4F17-8BC4-9DFB03B3D3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E2FAC1B-5996-46FA-B84D-E5F10AE2E3A8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851A653-00AE-4E17-8B42-8701C249C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33769A0-8949-48BE-8BF4-C5CD5F903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515A2F3-24DF-4B43-8E34-A9698D543E3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233896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44A02C7-5849-428E-AF63-ABDC6CAE80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D656751-A8DD-40B8-99A8-CA9DD7EA6067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BE36B6F-729B-4785-A6C3-CAF27FC71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DF0FAEC-BF78-4C32-A00D-7F0EAEBE3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6F52738-C46D-4F3B-8C35-07F2CE39F7C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43288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ED7DFD7-3004-4D7C-BC21-2C6395DB00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04A1ABB-A86C-4330-A3E1-6907ABB74D0F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42BBE22-1866-42D5-98C4-C38EA8F2B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81DDAD9-03EB-4965-9D9C-C9997C521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4CD9E5C-8F0A-4900-84BA-303414DD810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441972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FB82CB4-D3B7-4993-8326-BD21A6D182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3C9BFA9-1CF2-40F6-9968-6C16C06D7B2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966BC3A-ADF8-404B-B8E9-61789FFD1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26F97DD-139A-4FAB-BF07-94FBE8D9B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E2BEC80-DAC7-4F9D-8D70-0786D60FE89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772546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29EBDC-651E-47AF-86D0-F2FBCC510A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03358A1-0292-428F-879C-A298A3247D8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ECFFD22-99CC-49F9-A3FB-95137CB02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50FC734-D419-4512-BED2-6FF317DDC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307B0EE-8F0C-4083-8C62-29CFE28D4B3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429589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8AD4958-3938-4F32-912A-B6D417A50D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EB8A53B-4C48-476B-AEF0-6A430E129F91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251BEE7-6697-4996-BCD6-02C2A87B2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7D254FC-CA6D-44DC-9122-7871FB990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7A2E25C-5500-4486-B965-E70D7B210ED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4499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189D680-393F-43D6-ADB3-EECCB0C4D3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2A9FDF1-C223-4B1A-A093-E250BD8DB724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F22B3B9-E137-4A5A-AF37-552682DB7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51FD1EA-C10C-4B30-8AF3-C0F22790B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2ABFDBB-D1CF-41DF-A1A7-171BBC6366F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182788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07BEF1E-C65B-4A7B-B573-05F3FDBFE5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E9C97C8-F5D6-47FC-A743-F4EE90616FAF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0E4A25E-78AB-41FC-9BBE-62AC0E3BE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A0CE2CA-0312-4D8C-9DB8-4801094F6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E9397C7-EAD7-4361-9782-42D1A97B161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04933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709CE53-967A-4C4D-8365-4912754A15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B5FBCDB-74A5-4B55-820D-3D841A524135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E69FDE0-C804-4149-B526-A47CE2B6B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A5ECAF0-E326-413F-82B2-E504F4B89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339702F-D8F1-4A11-8314-1D6C77AC879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076684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5E5094A-F259-413F-966D-B21CBAF74A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79CA7C6-D8E5-42CD-A291-78297779D6E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4B02A8E-B3BA-4F7A-BD53-2DD26230D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B038EE9-7E6B-47AF-A106-4D09BBA88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74E62B8-44DA-414C-B3CE-A8B9B122D87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674687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E575552-F3EA-4F0E-83F8-2C93E979B5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9025A7E-D38E-4335-AFFA-8C4DC2187FE8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63DE7F3-28E7-470E-9115-060F6A0CA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651BB88-6C4A-42A7-A429-9DDD1E1B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06DDBB0-4DDF-47FB-9F74-1E10189E709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587158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5C4A947-6E76-4704-963D-A02426E5AF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2EBD953-E012-4B99-AA05-EA83328F8415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3124BC6-C24B-4CB5-9E16-332803395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12747A6-E121-4924-882D-FF5F40477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D82EF61-EA82-4553-85CF-8516CF99AA7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489089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9056A02-BD08-4C97-AEC2-FE34753BB3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1BCB99C-789D-4BDC-9753-ACB5B58BD0E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CD00D05-5EC3-4E26-9FD1-232BB8E7F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0461185-DB8E-4315-8CF0-EDEF39784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0FAB263-C5A1-4FB2-A493-B01B6F39311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69002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66288C5-63A8-422F-A47E-1FFECB6EC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7BEF298-11CB-4788-ACA1-5499418E5158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7228740-3E0E-4423-B240-5A05AA9BB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90A4B92-99F1-486C-8A6B-D3D687E53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1ABFB32-C254-4879-9FB0-4DF1BD2A810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185718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32E1145-6A1B-47D2-ADCD-14A0C6131F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91513C6-618E-4EF5-9DA9-0F3C3D789543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F54BDE0-FC8C-450A-BFE7-5CBE052DD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C0B3272-267B-489D-9CFB-3289A813E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5EE0398E-A27B-4732-A181-EBB72B0CF2D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61991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40BE5B-734B-4249-98CE-76B34A1C72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26B0582-3E5F-478D-9EA5-0440C495F87B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65B0A7B-0B25-46DC-A397-DC788EDCB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E85E80-87F3-4B66-862F-D45B18BC8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65E92E5-A4BF-4453-89AB-EEBFD4CCC48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551235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DA85A3-1C85-4BC1-B2F7-7B71C23D3A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C049B0C-97BF-40CE-A7AF-46E437D3A283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B631ABE-E2DC-470D-ADDF-B46BB209F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92A7DD8-2EDD-444B-A80B-7CBD3831B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111C4D-1996-42C2-A22E-A49AF06AF5F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82259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0303A18-7533-4A4B-A494-B7291CDA7A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960BCE9-EF69-4E84-B8E8-3DDB8A2AA3F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CB5C0CD-4010-45D5-B66C-7B4F336DE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C343760-0E45-43C2-B08B-96C085E52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ED19FC4-A53E-43A2-945A-F60D0D6DF89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439884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933D040-99CD-4151-A9B4-2CD2B020CA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9DD69C9-EC5A-4A57-B393-948DBD5BEA54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EC73F3C-5437-4BF7-9133-9D6345CE6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B5E2A57-B7CF-4079-B530-F8CCA37AF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6749A1B-6DF4-4C66-8F18-58B7B4D0CA7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87900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67BB897-6AA3-4A43-BCE1-77CCE7F98F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D369412-EB47-4839-BE26-63823998D29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881398F-E46B-4D43-B8D8-655854768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F05DD7A-32AC-40BA-BA45-751B0D044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860C25B-E4F8-4C97-AA05-CF8F7A018A8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82687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39E1059-0C39-4898-A349-D457B41E9F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3DB5FC3-F294-495B-B549-F6FC9ADE7C32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020559E-0E20-42E7-8ABE-6BFE27FCF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E604A81-61EB-4DCC-AD43-88DE905FC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87892E4-DE25-4337-948B-BB9379384FA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606918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9AB9E72-9B9A-4C9E-AE4C-F2CC29463C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98C34F1-FB37-4920-9B43-AC26A2A9E43B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1B3BF81-BB5A-49E1-918B-0261E46A0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9F2DE01-C070-4607-94DA-0457EB450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8BEEF63-2BF5-4444-A317-5695FBFE077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643103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AECE349-231A-464E-8C1A-B717F6F427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AE68004-846E-43F9-8BAE-ECC592E1CDDE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6A17700-3902-43DF-90D6-BF221B3D9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DB36B5F-DE8D-4119-A082-FDBD1DB6A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77FCE629-DF06-4F9A-97C8-792E2A50348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343289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799F653-6188-4B0B-906E-DC974C8E35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85B0430-F98A-4F62-908C-8AA51CE65BE4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CAB9C01-9D3C-495E-A8D4-8A1F364C9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2F07546-8BA8-4B15-B98A-284A214A2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6F82D9A-D14A-49FF-B0E0-A814EE9420B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024552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251B34-FCBC-4D82-AFF9-7A40E29464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1B60FA8-5306-48D1-80B3-B9DA1C98AB0E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97571C-424C-4AED-88CB-7EAD6C3EF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EE64F6A-1D9B-4257-BDC0-241E66C3F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98653F58-9658-4685-80E2-6D9E89157D7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415331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28B9D3-DCC9-47A0-B795-F9A4CB5EBE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4773DFA-B26C-4181-B33D-AC74398AB292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0F7DCDE-B450-44C6-A8ED-EF07080E1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20E6C1-439B-4331-AAF2-2F35DA94B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B92657A-90CC-4EAF-ACB6-359F5ECB648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202673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F64A721-A794-479A-B9E6-955F9C756D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693B34B-8F30-4034-89AE-F9481289D13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12F25C6-E448-4FB5-AD2B-71AB98253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E96A918-5A34-43ED-893B-B153ACD87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2990881-164F-4A5D-80D4-325289FA57C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425233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BC60E8D-C0B9-43E5-8AE9-429B44F4DD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1C562E1-1EB3-43B4-B7C8-29FF1256BFC1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04857FD-5ABE-409D-93DA-E52DC6436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B55C826-867F-4A48-A393-92D9777BA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E3F55DF5-C85D-48D8-9292-C7C7C35F644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161658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8772B4F-32A5-4571-841F-5A80A285CF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B1CD4C1-B5F6-4047-8678-7A2A265F7200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2200818-B062-4314-A299-5D3AA9C35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EA53AA8-C7C0-4841-9911-49AF0FF82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6E0F0BB-9E8A-44E3-A0F1-B1E20F27794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290477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43F55B2-8C4F-41B8-B144-0120AD376C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B76CF7F-AA60-4DFA-A3EF-C31AA44B7502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07892C6-4593-4D19-9E88-B1632ED6A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8AAB92F-4107-42D4-A688-ADF69BD70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7B83E822-763D-4773-B116-09541583098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07314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7DC2B6E-755E-4913-8AF1-C134F1E1A4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C7FBF96-D426-40EE-BD7F-0F2661DF6FEB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1DB4685-13F8-4307-BA51-AA9C2730A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A07F5AD-C7F2-464A-BF1E-2A40A86C5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0D8ACD7-E25D-453F-BDC7-CBEA4DBE00B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079666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183A70C-F3A6-4D6F-A462-085572CBF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120DAD8-77DD-44F6-8986-105174057C7E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2CF23BA-C2FD-481B-BE2C-801C83C83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DF4AEB4-5D32-46D6-A28F-B5FA60EE4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5ECFBD5-E586-4A61-8860-99268C792E1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496839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99C6606-A575-4B45-8988-C5034EFF15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BD15D40-714D-4AB8-88CD-E90090F5471A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53E4E7D-A6C4-4F6E-B488-BD23A2D89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AFF889C-A1A5-4B9D-B41A-F415429B3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F06F4EFD-F7DD-412D-9A04-8D8C575E392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567097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7E7FC78-E4A4-478D-88B2-4440B9199B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BF1B145-69E0-4052-A708-DC250FDF8BB3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DE96416-A65B-4550-8C8A-A2B344E06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91A4E9C-2938-4702-A0D5-29B398AAF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BB75B62-FB03-40D3-A405-F976259542B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691321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ED20DE9-A6E3-44C0-880F-5941378AC1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69926CD-0610-461B-8391-E2C9B2259617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9B67A34-DC85-4407-9061-AF28941D5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FFF708E-208C-4C96-96C7-6A048CE63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3ECA2CE-F994-42FF-986B-158E5C6B002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160484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C7BD98B-5484-4B76-9B34-2360B7A9BE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8C87025-6735-4FD7-B309-1BDDB96D8777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0BC139B-E4FC-4E75-9373-89D4F1F2C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2FD0D61-7102-4D75-A6DA-F66B88817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C3352DA-D748-4B91-8AF3-ED8D824C63E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662572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72EDB24-7099-4C19-90F1-EC2F99350C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EDE44A9-5A59-4B7E-B3C3-190DF4CEAE61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2CB520A-80CA-4EB2-917E-B5BF6CB68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33C3E7B-7DFC-4329-A540-B707C9F0E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E7D504C-0EBA-482D-BE67-82FFA1B0712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651017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E33BF5E-7514-4FE2-8298-509AEFEA09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D20AA44-FA6E-43F2-9D12-6E03348FE6F0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B954CD8-0237-421A-A511-4C254BA44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0FAB4B-0162-42FA-8354-08BB74BD6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E83E02D6-DBF2-4FFA-B13A-1C18746DCB0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229189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2495E17-14A7-4F56-8E67-6FF78FAA0C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1363232-5115-4B6E-B547-8CBDC4F3137A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FB92F5-ABEE-4EFF-AC6C-B067DA53A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4D90DC6-24A9-41A8-BE9C-2F5A2616B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C2ECCAD-7D7E-4CB1-B4FF-A919E964093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590329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610CC41-B230-4B3E-BCC1-7EC04809EB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916F0DC-31D4-41E5-A83C-A4E4EAF70A38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0B19F17-78A9-4A11-A6C3-AAEC625A1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CDF064D-3FC1-404B-8D1D-5B2FA78B2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598A0069-A0B6-40F6-AD96-730BD71847E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0116351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B868EFD-C874-40A2-A2D0-062FA64C47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A41288B-954E-4D6C-A91F-0E87071BAFB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CC6285-FD19-41D6-AB6E-8DCBF9E17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C6531E5-AE8C-4B3A-B3A9-8B76C8A6C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9594E8E2-13FC-4EC6-96F5-AB74825ADD5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12790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226A586-EC54-4360-8B49-E5EA1241DE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767D3A7-144F-44E5-ADB2-49B26AAF4061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B5C50BE-B139-4AFA-A8D7-8278C84C3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3E60D04-F435-445D-A633-9515883F8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4E5764E-0B83-48A8-BE7A-1EC8D494848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778824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DB7C20C-88FC-4ACB-B2C1-8858AE4034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97D06DE-67A2-4A7B-BBB2-D31F9EECA0D8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DF0859A-3E77-492A-B57D-78BF3FB05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C86B434-8A37-40DE-8603-050AEA0C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B87C9D3-358D-47E9-BC1B-D287DBC6123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8627716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437D9F9-DCFD-423C-904A-7AEF11C40A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D357939-05D1-4AD4-A2E1-0A91976C68EA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45CDDD4-21FA-4451-9777-31C69D90D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1D4FEF8-BA8E-4C8D-825A-EB207F739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81771F2-4F36-4B3B-BBCD-0B2EF04CCE8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600708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214B279-4CA7-4CF2-AB16-8452C4D088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4D689C6-E27D-48C6-8DB0-DD04B10B85C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AAF7827-282C-4BDA-A805-C1D33CE35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923A85E-7568-4B4F-9196-39412845B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959F3B4-E6ED-4A20-8E74-BE864691800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9944500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1FD96DC-1311-4BBB-A6F0-18B9ABF900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B118274-E25F-4898-A382-39AC84242444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2269376-9B20-44F3-9935-B1846D327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FC82762-6DE9-4B90-9923-1B9324E9B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A846AA7-A82F-45D9-844D-FE55AF971B7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8033621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A827F74-9E50-4A8E-9F3D-2966951D01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A2335DC-2C94-4C24-A976-8C572CF8A568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2BBBAA8-D3C8-4778-B6A6-E74D56F83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1A75C42-9FDD-4917-8ACD-726F60EE8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D3D08E-333B-405D-83DC-60A3750901A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2170270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B7C2D7F-88CA-43BB-B68E-AB5ABB86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B277CE5-F7AF-4BB2-8145-0C854A848F3F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941EB6D-5D60-458E-BCFD-7B8E6CB8C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2AF2605-EBE6-4B92-812F-53482DE2A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B4FB04B-80E8-4838-B134-28BDA8283F1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2097956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6A75431-6189-4ADC-8A2F-C47C7567ED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CD60A67-6A31-41F3-9D6E-DEA70FB9BC93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B890CD6-01EA-4E17-89C5-B88CD373E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83AC1C-EBAE-45D1-806C-D17555710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E117D9F4-D29F-4450-B3FD-3316EBF7D5E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875856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D3D28C3-732D-4186-9043-DE77AEFB67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809932F-E7B0-4EDA-A7FB-E6174D776511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362EAAB-CEF9-4491-89C3-F8F2B4ABD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1C65AC2-DB28-4F7E-904C-CCE78652A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5B5DFFCB-A020-4EEF-9E1D-43AB8BC2157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860425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CE0B417-F25B-4304-A43E-752349313A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C65CE74-21EE-43B0-870C-2F5267F1E83C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3259A47-17FC-40CF-98A5-4C54C9358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487A5D9-2C34-4A76-92E0-E0DC8D480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747E1354-1F5B-4D95-B44F-BBA35505038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0438557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2AB993C-3E4B-45CC-AD10-3EA17F966B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C28B332-4681-4C0C-B6CC-533D1EE3DF7E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FAE054C-95C0-4EB3-92A6-3CB660BD5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C1DB881-A8A3-4EF0-88C2-0855D69E9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F3FE8AF9-CB4E-4F91-A0EE-A3530BE4A7E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04447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54CF6B9-C53E-4D24-8069-5522B1DBCB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CC06926-0167-4A0A-904B-6DB83391046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21F2F2F-CA90-470D-B66A-9A37AED72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8CE0F7D-10EA-43CB-B260-F2580937E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1BFC442-EFA6-457C-AC17-4CF3120F170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7418006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C7045D5-287B-4C31-AC6D-25B5BC4B00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FF52312-24A5-4EB1-B38F-983B1FFF372A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3E33B1D-9101-48AF-BFD2-2AD78E768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587796D-DDBE-44A6-AA53-4333A51E5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917B8BB9-E798-47C5-A667-3F8C8493A02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4098593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5D1DD1D-0915-41FB-BAF9-BDB16EDCB8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C19C129-7FE5-41C9-99C2-D6B6FB1007AA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03539DC-45E4-48B9-93D8-2D3C92E89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88F1E35-F5FE-4BBA-8D26-4CEF398EC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30DC3FD-D057-4EF3-98D0-36948B10466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1987624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3358F06-55DF-49B6-90BE-AB3644D98B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F8CED06-2194-4D83-96C7-B1FF1F50F027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1B171CB-0632-460D-A080-EC617C59E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0BCF6AD-F460-4354-9FDE-C8179D46B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98501A30-3583-42A9-8BEE-A1A063C9C8B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2648725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7593112-DCAE-402A-A14A-E51F53E30A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9F9E118-25C1-4550-944B-62DD8F9D5943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64B2798-FD7B-41AF-AEE9-AFF8EA1A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81AACA6-2ED7-4ECA-9B87-CC39140DB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3952E22-F90A-4957-8020-C20CF6A6DCA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2509713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4B3307C-1930-4231-A314-A2F8423916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DA20D01-AC91-48E4-A203-168EBE6BFCEC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13E1962-7266-4930-B4B2-10AEC5B10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32DA7C8-1738-46B0-A3DA-6903C6B8B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28BC6BB-9869-4EE1-BB4E-1894922D6FC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7950748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362E145-1BF2-4977-BD37-F535F95654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8DB35CC-4856-4997-8894-18036B650EA2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BE17EAF-0563-49D1-A788-BCD4C9C56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473B277-64F7-44DC-B357-6D3E56539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725ABC2F-AB31-475E-A76F-13A94B37ED5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2674382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D32B3F6-5A10-487A-9F19-9217B82944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7E5E9B3-22DB-4A66-9AB5-A6F8A87BDC9E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0577840-881E-4893-90C9-77E4A3C62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2715B7B-521C-41C8-A204-0149D435C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7979DAD7-4C4E-4273-8BAC-93E3FE216AD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9254354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18B6EE-FB0A-4296-A71B-4503BFB97B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4AACD09-8C06-4B14-AB1B-25639FAFD8D4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11DE56C-8B89-461D-906A-516E01B60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C11FDE5-05A9-45D5-87B6-918523159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B59C84A-AC00-4226-9820-E9AEE711D56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5252067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A1047C5-974C-4B32-9601-3534642FD9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42E3C2E-05C6-4E9C-A44A-250EF644C4E2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9D0F264-2F30-4114-8E3A-1BE91C326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BB597C3-E256-4089-8D6D-8274CE8F3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EC29EDE-BFE5-41F3-88E9-005AABE9A00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0157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D075B1F-5296-4D03-85FE-F768E8FB79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9FD4CA9-6442-49C3-8DD7-DB9449D90D8E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6B85CBA-2BD6-4548-9E91-59A5D6571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5DCB485-B195-44BB-ACC7-56CCB22D5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7BC1413-C954-4675-844D-8715B74D804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34236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図 6">
            <a:extLst>
              <a:ext uri="{FF2B5EF4-FFF2-40B4-BE49-F238E27FC236}">
                <a16:creationId xmlns:a16="http://schemas.microsoft.com/office/drawing/2014/main" id="{1B201D02-D22D-4881-8944-E2EE2B288C5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774" r:id="rId1"/>
    <p:sldLayoutId id="2147490775" r:id="rId2"/>
    <p:sldLayoutId id="2147490776" r:id="rId3"/>
    <p:sldLayoutId id="2147490777" r:id="rId4"/>
    <p:sldLayoutId id="2147490778" r:id="rId5"/>
    <p:sldLayoutId id="2147490779" r:id="rId6"/>
    <p:sldLayoutId id="2147490780" r:id="rId7"/>
    <p:sldLayoutId id="2147490781" r:id="rId8"/>
    <p:sldLayoutId id="2147490782" r:id="rId9"/>
    <p:sldLayoutId id="2147490783" r:id="rId10"/>
    <p:sldLayoutId id="214749078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図 6">
            <a:extLst>
              <a:ext uri="{FF2B5EF4-FFF2-40B4-BE49-F238E27FC236}">
                <a16:creationId xmlns:a16="http://schemas.microsoft.com/office/drawing/2014/main" id="{7481078E-F7DA-47E5-ABAF-E85939E3F94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785" r:id="rId1"/>
    <p:sldLayoutId id="2147490786" r:id="rId2"/>
    <p:sldLayoutId id="2147490787" r:id="rId3"/>
    <p:sldLayoutId id="2147490788" r:id="rId4"/>
    <p:sldLayoutId id="2147490789" r:id="rId5"/>
    <p:sldLayoutId id="2147490790" r:id="rId6"/>
    <p:sldLayoutId id="2147490791" r:id="rId7"/>
    <p:sldLayoutId id="2147490792" r:id="rId8"/>
    <p:sldLayoutId id="2147490793" r:id="rId9"/>
    <p:sldLayoutId id="2147490794" r:id="rId10"/>
    <p:sldLayoutId id="214749079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図 6">
            <a:extLst>
              <a:ext uri="{FF2B5EF4-FFF2-40B4-BE49-F238E27FC236}">
                <a16:creationId xmlns:a16="http://schemas.microsoft.com/office/drawing/2014/main" id="{C6C29B0E-34B3-4D07-A83B-F46EB7CE217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796" r:id="rId1"/>
    <p:sldLayoutId id="2147490797" r:id="rId2"/>
    <p:sldLayoutId id="2147490798" r:id="rId3"/>
    <p:sldLayoutId id="2147490799" r:id="rId4"/>
    <p:sldLayoutId id="2147490800" r:id="rId5"/>
    <p:sldLayoutId id="2147490801" r:id="rId6"/>
    <p:sldLayoutId id="2147490802" r:id="rId7"/>
    <p:sldLayoutId id="2147490803" r:id="rId8"/>
    <p:sldLayoutId id="2147490804" r:id="rId9"/>
    <p:sldLayoutId id="2147490805" r:id="rId10"/>
    <p:sldLayoutId id="214749080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図 6">
            <a:extLst>
              <a:ext uri="{FF2B5EF4-FFF2-40B4-BE49-F238E27FC236}">
                <a16:creationId xmlns:a16="http://schemas.microsoft.com/office/drawing/2014/main" id="{AB3416EA-1823-4B2E-B93A-160A82C0341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807" r:id="rId1"/>
    <p:sldLayoutId id="2147490808" r:id="rId2"/>
    <p:sldLayoutId id="2147490809" r:id="rId3"/>
    <p:sldLayoutId id="2147490810" r:id="rId4"/>
    <p:sldLayoutId id="2147490811" r:id="rId5"/>
    <p:sldLayoutId id="2147490812" r:id="rId6"/>
    <p:sldLayoutId id="2147490813" r:id="rId7"/>
    <p:sldLayoutId id="2147490814" r:id="rId8"/>
    <p:sldLayoutId id="2147490815" r:id="rId9"/>
    <p:sldLayoutId id="2147490816" r:id="rId10"/>
    <p:sldLayoutId id="214749081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図 6">
            <a:extLst>
              <a:ext uri="{FF2B5EF4-FFF2-40B4-BE49-F238E27FC236}">
                <a16:creationId xmlns:a16="http://schemas.microsoft.com/office/drawing/2014/main" id="{7A1B2BB8-C70D-4FD6-AAC8-83FFC95FA41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818" r:id="rId1"/>
    <p:sldLayoutId id="2147490819" r:id="rId2"/>
    <p:sldLayoutId id="2147490820" r:id="rId3"/>
    <p:sldLayoutId id="2147490821" r:id="rId4"/>
    <p:sldLayoutId id="2147490822" r:id="rId5"/>
    <p:sldLayoutId id="2147490823" r:id="rId6"/>
    <p:sldLayoutId id="2147490824" r:id="rId7"/>
    <p:sldLayoutId id="2147490825" r:id="rId8"/>
    <p:sldLayoutId id="2147490826" r:id="rId9"/>
    <p:sldLayoutId id="2147490827" r:id="rId10"/>
    <p:sldLayoutId id="214749082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図 6">
            <a:extLst>
              <a:ext uri="{FF2B5EF4-FFF2-40B4-BE49-F238E27FC236}">
                <a16:creationId xmlns:a16="http://schemas.microsoft.com/office/drawing/2014/main" id="{EE45BD1E-3BD4-4899-8558-785046DE6B9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829" r:id="rId1"/>
    <p:sldLayoutId id="2147490830" r:id="rId2"/>
    <p:sldLayoutId id="2147490831" r:id="rId3"/>
    <p:sldLayoutId id="2147490832" r:id="rId4"/>
    <p:sldLayoutId id="2147490833" r:id="rId5"/>
    <p:sldLayoutId id="2147490834" r:id="rId6"/>
    <p:sldLayoutId id="2147490835" r:id="rId7"/>
    <p:sldLayoutId id="2147490836" r:id="rId8"/>
    <p:sldLayoutId id="2147490837" r:id="rId9"/>
    <p:sldLayoutId id="2147490838" r:id="rId10"/>
    <p:sldLayoutId id="214749083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図 6">
            <a:extLst>
              <a:ext uri="{FF2B5EF4-FFF2-40B4-BE49-F238E27FC236}">
                <a16:creationId xmlns:a16="http://schemas.microsoft.com/office/drawing/2014/main" id="{A1F02CF7-3D73-4FE6-B575-6D91A400B21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840" r:id="rId1"/>
    <p:sldLayoutId id="2147490841" r:id="rId2"/>
    <p:sldLayoutId id="2147490842" r:id="rId3"/>
    <p:sldLayoutId id="2147490843" r:id="rId4"/>
    <p:sldLayoutId id="2147490844" r:id="rId5"/>
    <p:sldLayoutId id="2147490845" r:id="rId6"/>
    <p:sldLayoutId id="2147490846" r:id="rId7"/>
    <p:sldLayoutId id="2147490847" r:id="rId8"/>
    <p:sldLayoutId id="2147490848" r:id="rId9"/>
    <p:sldLayoutId id="2147490849" r:id="rId10"/>
    <p:sldLayoutId id="214749085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図 6">
            <a:extLst>
              <a:ext uri="{FF2B5EF4-FFF2-40B4-BE49-F238E27FC236}">
                <a16:creationId xmlns:a16="http://schemas.microsoft.com/office/drawing/2014/main" id="{D67E8E42-2681-42F2-BF27-4AA06029DCB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851" r:id="rId1"/>
    <p:sldLayoutId id="2147490852" r:id="rId2"/>
    <p:sldLayoutId id="2147490853" r:id="rId3"/>
    <p:sldLayoutId id="2147490854" r:id="rId4"/>
    <p:sldLayoutId id="2147490855" r:id="rId5"/>
    <p:sldLayoutId id="2147490856" r:id="rId6"/>
    <p:sldLayoutId id="2147490857" r:id="rId7"/>
    <p:sldLayoutId id="2147490858" r:id="rId8"/>
    <p:sldLayoutId id="2147490859" r:id="rId9"/>
    <p:sldLayoutId id="2147490860" r:id="rId10"/>
    <p:sldLayoutId id="214749086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>
            <a:extLst>
              <a:ext uri="{FF2B5EF4-FFF2-40B4-BE49-F238E27FC236}">
                <a16:creationId xmlns:a16="http://schemas.microsoft.com/office/drawing/2014/main" id="{CD7626AB-20E1-4E55-80DD-2AF3B0E12259}"/>
              </a:ext>
            </a:extLst>
          </p:cNvPr>
          <p:cNvSpPr/>
          <p:nvPr/>
        </p:nvSpPr>
        <p:spPr>
          <a:xfrm>
            <a:off x="5878513" y="2900363"/>
            <a:ext cx="4295775" cy="3279775"/>
          </a:xfrm>
          <a:prstGeom prst="roundRect">
            <a:avLst>
              <a:gd name="adj" fmla="val 1618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1379" name="テキスト ボックス 21">
            <a:extLst>
              <a:ext uri="{FF2B5EF4-FFF2-40B4-BE49-F238E27FC236}">
                <a16:creationId xmlns:a16="http://schemas.microsoft.com/office/drawing/2014/main" id="{ADB6D5E1-2216-4C6E-BEF7-A9472147D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25" y="6392863"/>
            <a:ext cx="82724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400">
                <a:solidFill>
                  <a:srgbClr val="000000"/>
                </a:solidFill>
              </a:rPr>
              <a:t>アドオン返済は、分割返済と利息の計算方式が異なるため、</a:t>
            </a:r>
            <a:br>
              <a:rPr lang="en-US" altLang="ja-JP" sz="2400">
                <a:solidFill>
                  <a:srgbClr val="000000"/>
                </a:solidFill>
              </a:rPr>
            </a:br>
            <a:r>
              <a:rPr lang="ja-JP" altLang="en-US" sz="2400">
                <a:solidFill>
                  <a:srgbClr val="000000"/>
                </a:solidFill>
              </a:rPr>
              <a:t>同じ金利でも実際に支払う利息が多くなります。</a:t>
            </a:r>
            <a:endParaRPr lang="en-US" altLang="ja-JP" sz="2400">
              <a:solidFill>
                <a:srgbClr val="000000"/>
              </a:solidFill>
            </a:endParaRPr>
          </a:p>
        </p:txBody>
      </p:sp>
      <p:sp>
        <p:nvSpPr>
          <p:cNvPr id="101380" name="テキスト ボックス 3">
            <a:extLst>
              <a:ext uri="{FF2B5EF4-FFF2-40B4-BE49-F238E27FC236}">
                <a16:creationId xmlns:a16="http://schemas.microsoft.com/office/drawing/2014/main" id="{11F676ED-0104-4E71-AAF8-B148B349A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0" y="1187450"/>
            <a:ext cx="83629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ja-JP" altLang="en-US" sz="2800">
                <a:solidFill>
                  <a:srgbClr val="000000"/>
                </a:solidFill>
                <a:latin typeface="ＭＳ Ｐゴシック" panose="020B0600070205080204" pitchFamily="50" charset="-128"/>
              </a:rPr>
              <a:t>分割返済（元利均等返済方式）とアドオン返済の違い</a:t>
            </a:r>
            <a:br>
              <a:rPr lang="en-US" altLang="ja-JP" sz="2800">
                <a:solidFill>
                  <a:srgbClr val="000000"/>
                </a:solidFill>
                <a:latin typeface="ＭＳ Ｐゴシック" panose="020B0600070205080204" pitchFamily="50" charset="-128"/>
              </a:rPr>
            </a:br>
            <a:r>
              <a:rPr lang="ja-JP" altLang="en-US" sz="1800">
                <a:solidFill>
                  <a:srgbClr val="000000"/>
                </a:solidFill>
                <a:latin typeface="ＭＳ Ｐゴシック" panose="020B0600070205080204" pitchFamily="50" charset="-128"/>
              </a:rPr>
              <a:t>（</a:t>
            </a:r>
            <a:r>
              <a:rPr lang="en-US" altLang="ja-JP" sz="1800">
                <a:solidFill>
                  <a:srgbClr val="000000"/>
                </a:solidFill>
                <a:latin typeface="ＭＳ Ｐゴシック" panose="020B0600070205080204" pitchFamily="50" charset="-128"/>
              </a:rPr>
              <a:t>10</a:t>
            </a:r>
            <a:r>
              <a:rPr lang="ja-JP" altLang="en-US" sz="1800">
                <a:solidFill>
                  <a:srgbClr val="000000"/>
                </a:solidFill>
                <a:latin typeface="ＭＳ Ｐゴシック" panose="020B0600070205080204" pitchFamily="50" charset="-128"/>
              </a:rPr>
              <a:t>万円の利用代金を金利</a:t>
            </a:r>
            <a:r>
              <a:rPr lang="en-US" altLang="ja-JP" sz="1800">
                <a:solidFill>
                  <a:srgbClr val="000000"/>
                </a:solidFill>
                <a:latin typeface="ＭＳ Ｐゴシック" panose="020B0600070205080204" pitchFamily="50" charset="-128"/>
              </a:rPr>
              <a:t>15%</a:t>
            </a:r>
            <a:r>
              <a:rPr lang="ja-JP" altLang="en-US" sz="1800">
                <a:solidFill>
                  <a:srgbClr val="000000"/>
                </a:solidFill>
                <a:latin typeface="ＭＳ Ｐゴシック" panose="020B0600070205080204" pitchFamily="50" charset="-128"/>
              </a:rPr>
              <a:t>で返済した場合）</a:t>
            </a:r>
          </a:p>
        </p:txBody>
      </p:sp>
      <p:sp>
        <p:nvSpPr>
          <p:cNvPr id="101381" name="テキスト ボックス 4">
            <a:extLst>
              <a:ext uri="{FF2B5EF4-FFF2-40B4-BE49-F238E27FC236}">
                <a16:creationId xmlns:a16="http://schemas.microsoft.com/office/drawing/2014/main" id="{1A16FD37-A005-4C8D-884A-CA35460ED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1150938"/>
            <a:ext cx="11525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400">
                <a:solidFill>
                  <a:srgbClr val="000000"/>
                </a:solidFill>
                <a:latin typeface="ＭＳ Ｐゴシック" panose="020B0600070205080204" pitchFamily="50" charset="-128"/>
              </a:rPr>
              <a:t>資</a:t>
            </a:r>
            <a:r>
              <a:rPr lang="en-US" altLang="ja-JP" sz="2400">
                <a:solidFill>
                  <a:srgbClr val="000000"/>
                </a:solidFill>
                <a:latin typeface="ＭＳ Ｐゴシック" panose="020B0600070205080204" pitchFamily="50" charset="-128"/>
              </a:rPr>
              <a:t>41</a:t>
            </a:r>
            <a:br>
              <a:rPr lang="en-US" altLang="ja-JP" sz="2400">
                <a:solidFill>
                  <a:srgbClr val="000000"/>
                </a:solidFill>
                <a:latin typeface="ＭＳ Ｐゴシック" panose="020B0600070205080204" pitchFamily="50" charset="-128"/>
              </a:rPr>
            </a:br>
            <a:r>
              <a:rPr lang="en-US" altLang="ja-JP" sz="2400">
                <a:solidFill>
                  <a:srgbClr val="000000"/>
                </a:solidFill>
                <a:latin typeface="ＭＳ Ｐゴシック" panose="020B0600070205080204" pitchFamily="50" charset="-128"/>
              </a:rPr>
              <a:t>A1</a:t>
            </a:r>
          </a:p>
        </p:txBody>
      </p:sp>
      <p:pic>
        <p:nvPicPr>
          <p:cNvPr id="101382" name="図 1" descr="画面の領域">
            <a:extLst>
              <a:ext uri="{FF2B5EF4-FFF2-40B4-BE49-F238E27FC236}">
                <a16:creationId xmlns:a16="http://schemas.microsoft.com/office/drawing/2014/main" id="{279D2153-342A-448A-821E-BA83105D9B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6289675"/>
            <a:ext cx="1055687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3" name="図 2">
            <a:extLst>
              <a:ext uri="{FF2B5EF4-FFF2-40B4-BE49-F238E27FC236}">
                <a16:creationId xmlns:a16="http://schemas.microsoft.com/office/drawing/2014/main" id="{F3DDE610-4580-4C1F-A62F-CA7386693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7" t="28638" r="43475" b="17551"/>
          <a:stretch>
            <a:fillRect/>
          </a:stretch>
        </p:blipFill>
        <p:spPr bwMode="auto">
          <a:xfrm>
            <a:off x="449263" y="2041525"/>
            <a:ext cx="521335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4" name="テキスト ボックス 56">
            <a:extLst>
              <a:ext uri="{FF2B5EF4-FFF2-40B4-BE49-F238E27FC236}">
                <a16:creationId xmlns:a16="http://schemas.microsoft.com/office/drawing/2014/main" id="{CB1BE230-45BE-458D-A445-E8D2C6BCA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7350" y="2627313"/>
            <a:ext cx="1243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r>
              <a:rPr lang="en-US" altLang="ja-JP" sz="2000">
                <a:solidFill>
                  <a:srgbClr val="000000"/>
                </a:solidFill>
                <a:latin typeface="ＭＳ Ｐゴシック" panose="020B0600070205080204" pitchFamily="50" charset="-128"/>
              </a:rPr>
              <a:t>2,379</a:t>
            </a:r>
            <a:r>
              <a:rPr lang="ja-JP" altLang="en-US" sz="1400">
                <a:solidFill>
                  <a:srgbClr val="000000"/>
                </a:solidFill>
                <a:latin typeface="ＭＳ Ｐゴシック" panose="020B0600070205080204" pitchFamily="50" charset="-128"/>
              </a:rPr>
              <a:t>円</a:t>
            </a:r>
            <a:endParaRPr lang="ja-JP" altLang="en-US" sz="20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01385" name="テキスト ボックス 57">
            <a:extLst>
              <a:ext uri="{FF2B5EF4-FFF2-40B4-BE49-F238E27FC236}">
                <a16:creationId xmlns:a16="http://schemas.microsoft.com/office/drawing/2014/main" id="{788E99F6-E067-4995-BAA0-F7FB2EEAD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7350" y="3163888"/>
            <a:ext cx="1243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r>
              <a:rPr lang="en-US" altLang="ja-JP" sz="2000">
                <a:solidFill>
                  <a:srgbClr val="000000"/>
                </a:solidFill>
                <a:latin typeface="ＭＳ Ｐゴシック" panose="020B0600070205080204" pitchFamily="50" charset="-128"/>
              </a:rPr>
              <a:t>42,740</a:t>
            </a:r>
            <a:r>
              <a:rPr lang="ja-JP" altLang="en-US" sz="1400">
                <a:solidFill>
                  <a:srgbClr val="000000"/>
                </a:solidFill>
                <a:latin typeface="ＭＳ Ｐゴシック" panose="020B0600070205080204" pitchFamily="50" charset="-128"/>
              </a:rPr>
              <a:t>円</a:t>
            </a:r>
            <a:endParaRPr lang="ja-JP" altLang="en-US" sz="20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01386" name="テキスト ボックス 58">
            <a:extLst>
              <a:ext uri="{FF2B5EF4-FFF2-40B4-BE49-F238E27FC236}">
                <a16:creationId xmlns:a16="http://schemas.microsoft.com/office/drawing/2014/main" id="{DDCD8B3E-D0C4-4483-BC27-8275D7A44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7350" y="3700463"/>
            <a:ext cx="1243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r>
              <a:rPr lang="en-US" altLang="ja-JP" sz="2000">
                <a:solidFill>
                  <a:srgbClr val="000000"/>
                </a:solidFill>
                <a:latin typeface="ＭＳ Ｐゴシック" panose="020B0600070205080204" pitchFamily="50" charset="-128"/>
              </a:rPr>
              <a:t>142,740</a:t>
            </a:r>
            <a:r>
              <a:rPr lang="ja-JP" altLang="en-US" sz="1400">
                <a:solidFill>
                  <a:srgbClr val="000000"/>
                </a:solidFill>
                <a:latin typeface="ＭＳ Ｐゴシック" panose="020B0600070205080204" pitchFamily="50" charset="-128"/>
              </a:rPr>
              <a:t>円</a:t>
            </a:r>
            <a:endParaRPr lang="ja-JP" altLang="en-US" sz="20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01387" name="テキスト ボックス 59">
            <a:extLst>
              <a:ext uri="{FF2B5EF4-FFF2-40B4-BE49-F238E27FC236}">
                <a16:creationId xmlns:a16="http://schemas.microsoft.com/office/drawing/2014/main" id="{75C6A533-D62C-40BF-BC63-B299F7171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7350" y="4465638"/>
            <a:ext cx="1243013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r>
              <a:rPr lang="en-US" altLang="ja-JP" sz="2000">
                <a:solidFill>
                  <a:srgbClr val="000000"/>
                </a:solidFill>
                <a:latin typeface="ＭＳ Ｐゴシック" panose="020B0600070205080204" pitchFamily="50" charset="-128"/>
              </a:rPr>
              <a:t>2,917</a:t>
            </a:r>
            <a:r>
              <a:rPr lang="ja-JP" altLang="en-US" sz="1400">
                <a:solidFill>
                  <a:srgbClr val="000000"/>
                </a:solidFill>
                <a:latin typeface="ＭＳ Ｐゴシック" panose="020B0600070205080204" pitchFamily="50" charset="-128"/>
              </a:rPr>
              <a:t>円</a:t>
            </a:r>
            <a:endParaRPr lang="ja-JP" altLang="en-US" sz="20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01388" name="テキスト ボックス 60">
            <a:extLst>
              <a:ext uri="{FF2B5EF4-FFF2-40B4-BE49-F238E27FC236}">
                <a16:creationId xmlns:a16="http://schemas.microsoft.com/office/drawing/2014/main" id="{1EE77FE5-3DDA-4F4B-B606-8F476DD3A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7350" y="4989513"/>
            <a:ext cx="1243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r>
              <a:rPr lang="en-US" altLang="ja-JP" sz="2000">
                <a:solidFill>
                  <a:srgbClr val="000000"/>
                </a:solidFill>
                <a:latin typeface="ＭＳ Ｐゴシック" panose="020B0600070205080204" pitchFamily="50" charset="-128"/>
              </a:rPr>
              <a:t>75,000</a:t>
            </a:r>
            <a:r>
              <a:rPr lang="ja-JP" altLang="en-US" sz="1400">
                <a:solidFill>
                  <a:srgbClr val="000000"/>
                </a:solidFill>
                <a:latin typeface="ＭＳ Ｐゴシック" panose="020B0600070205080204" pitchFamily="50" charset="-128"/>
              </a:rPr>
              <a:t>円</a:t>
            </a:r>
            <a:endParaRPr lang="ja-JP" altLang="en-US" sz="20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01389" name="テキスト ボックス 61">
            <a:extLst>
              <a:ext uri="{FF2B5EF4-FFF2-40B4-BE49-F238E27FC236}">
                <a16:creationId xmlns:a16="http://schemas.microsoft.com/office/drawing/2014/main" id="{8571506D-0204-4083-B1FC-0319784C5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7350" y="5540375"/>
            <a:ext cx="1243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r>
              <a:rPr lang="en-US" altLang="ja-JP" sz="2000">
                <a:solidFill>
                  <a:srgbClr val="000000"/>
                </a:solidFill>
                <a:latin typeface="ＭＳ Ｐゴシック" panose="020B0600070205080204" pitchFamily="50" charset="-128"/>
              </a:rPr>
              <a:t>175,000</a:t>
            </a:r>
            <a:r>
              <a:rPr lang="ja-JP" altLang="en-US" sz="1400">
                <a:solidFill>
                  <a:srgbClr val="000000"/>
                </a:solidFill>
                <a:latin typeface="ＭＳ Ｐゴシック" panose="020B0600070205080204" pitchFamily="50" charset="-128"/>
              </a:rPr>
              <a:t>円</a:t>
            </a:r>
            <a:endParaRPr lang="ja-JP" altLang="en-US" sz="20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01390" name="テキスト ボックス 21">
            <a:extLst>
              <a:ext uri="{FF2B5EF4-FFF2-40B4-BE49-F238E27FC236}">
                <a16:creationId xmlns:a16="http://schemas.microsoft.com/office/drawing/2014/main" id="{CACFD3D6-3954-4F4A-B764-2244D4C88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6064250"/>
            <a:ext cx="51943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r>
              <a:rPr lang="en-US" altLang="ja-JP" sz="900">
                <a:solidFill>
                  <a:srgbClr val="000000"/>
                </a:solidFill>
              </a:rPr>
              <a:t>※1</a:t>
            </a:r>
            <a:r>
              <a:rPr lang="ja-JP" altLang="en-US" sz="900">
                <a:solidFill>
                  <a:srgbClr val="000000"/>
                </a:solidFill>
              </a:rPr>
              <a:t>円未満の金額の扱いや、算出方法の違いなどによって、実際の金額とは異なる場合があります。</a:t>
            </a:r>
            <a:endParaRPr lang="en-US" altLang="ja-JP" sz="900">
              <a:solidFill>
                <a:srgbClr val="000000"/>
              </a:solidFill>
            </a:endParaRPr>
          </a:p>
        </p:txBody>
      </p:sp>
      <p:sp>
        <p:nvSpPr>
          <p:cNvPr id="101391" name="テキスト ボックス 56">
            <a:extLst>
              <a:ext uri="{FF2B5EF4-FFF2-40B4-BE49-F238E27FC236}">
                <a16:creationId xmlns:a16="http://schemas.microsoft.com/office/drawing/2014/main" id="{F935BDB5-2227-429E-9E79-2BC1072FB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2113" y="2627313"/>
            <a:ext cx="12430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r>
              <a:rPr lang="en-US" altLang="ja-JP" sz="2000">
                <a:solidFill>
                  <a:srgbClr val="000000"/>
                </a:solidFill>
                <a:latin typeface="ＭＳ Ｐゴシック" panose="020B0600070205080204" pitchFamily="50" charset="-128"/>
              </a:rPr>
              <a:t>9,026</a:t>
            </a:r>
            <a:r>
              <a:rPr lang="ja-JP" altLang="en-US" sz="1400">
                <a:solidFill>
                  <a:srgbClr val="000000"/>
                </a:solidFill>
                <a:latin typeface="ＭＳ Ｐゴシック" panose="020B0600070205080204" pitchFamily="50" charset="-128"/>
              </a:rPr>
              <a:t>円</a:t>
            </a:r>
            <a:endParaRPr lang="ja-JP" altLang="en-US" sz="20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01392" name="テキスト ボックス 57">
            <a:extLst>
              <a:ext uri="{FF2B5EF4-FFF2-40B4-BE49-F238E27FC236}">
                <a16:creationId xmlns:a16="http://schemas.microsoft.com/office/drawing/2014/main" id="{8B2CE1CE-B712-4ACF-9EE6-5EAB6BF28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2113" y="3163888"/>
            <a:ext cx="12430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r>
              <a:rPr lang="en-US" altLang="ja-JP" sz="2000">
                <a:solidFill>
                  <a:srgbClr val="000000"/>
                </a:solidFill>
                <a:latin typeface="ＭＳ Ｐゴシック" panose="020B0600070205080204" pitchFamily="50" charset="-128"/>
              </a:rPr>
              <a:t>8,312</a:t>
            </a:r>
            <a:r>
              <a:rPr lang="ja-JP" altLang="en-US" sz="1400">
                <a:solidFill>
                  <a:srgbClr val="000000"/>
                </a:solidFill>
                <a:latin typeface="ＭＳ Ｐゴシック" panose="020B0600070205080204" pitchFamily="50" charset="-128"/>
              </a:rPr>
              <a:t>円</a:t>
            </a:r>
            <a:endParaRPr lang="ja-JP" altLang="en-US" sz="20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01393" name="テキスト ボックス 58">
            <a:extLst>
              <a:ext uri="{FF2B5EF4-FFF2-40B4-BE49-F238E27FC236}">
                <a16:creationId xmlns:a16="http://schemas.microsoft.com/office/drawing/2014/main" id="{5C336B4C-8E8B-496A-A308-888062484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2113" y="3700463"/>
            <a:ext cx="12430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r>
              <a:rPr lang="en-US" altLang="ja-JP" sz="2000">
                <a:solidFill>
                  <a:srgbClr val="000000"/>
                </a:solidFill>
                <a:latin typeface="ＭＳ Ｐゴシック" panose="020B0600070205080204" pitchFamily="50" charset="-128"/>
              </a:rPr>
              <a:t>108,312</a:t>
            </a:r>
            <a:r>
              <a:rPr lang="ja-JP" altLang="en-US" sz="1400">
                <a:solidFill>
                  <a:srgbClr val="000000"/>
                </a:solidFill>
                <a:latin typeface="ＭＳ Ｐゴシック" panose="020B0600070205080204" pitchFamily="50" charset="-128"/>
              </a:rPr>
              <a:t>円</a:t>
            </a:r>
            <a:endParaRPr lang="ja-JP" altLang="en-US" sz="20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01394" name="テキスト ボックス 59">
            <a:extLst>
              <a:ext uri="{FF2B5EF4-FFF2-40B4-BE49-F238E27FC236}">
                <a16:creationId xmlns:a16="http://schemas.microsoft.com/office/drawing/2014/main" id="{DA0B423C-7EC9-48D7-B415-7A044681F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4465638"/>
            <a:ext cx="1243013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r>
              <a:rPr lang="en-US" altLang="ja-JP" sz="2000">
                <a:solidFill>
                  <a:srgbClr val="000000"/>
                </a:solidFill>
                <a:latin typeface="ＭＳ Ｐゴシック" panose="020B0600070205080204" pitchFamily="50" charset="-128"/>
              </a:rPr>
              <a:t>9,583</a:t>
            </a:r>
            <a:r>
              <a:rPr lang="ja-JP" altLang="en-US" sz="1400">
                <a:solidFill>
                  <a:srgbClr val="000000"/>
                </a:solidFill>
                <a:latin typeface="ＭＳ Ｐゴシック" panose="020B0600070205080204" pitchFamily="50" charset="-128"/>
              </a:rPr>
              <a:t>円</a:t>
            </a:r>
            <a:endParaRPr lang="ja-JP" altLang="en-US" sz="20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01395" name="テキスト ボックス 60">
            <a:extLst>
              <a:ext uri="{FF2B5EF4-FFF2-40B4-BE49-F238E27FC236}">
                <a16:creationId xmlns:a16="http://schemas.microsoft.com/office/drawing/2014/main" id="{7EC18A38-CE04-4DFD-B380-BCD3D304B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4989513"/>
            <a:ext cx="1243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r>
              <a:rPr lang="en-US" altLang="ja-JP" sz="2000">
                <a:solidFill>
                  <a:srgbClr val="000000"/>
                </a:solidFill>
                <a:latin typeface="ＭＳ Ｐゴシック" panose="020B0600070205080204" pitchFamily="50" charset="-128"/>
              </a:rPr>
              <a:t>15,000</a:t>
            </a:r>
            <a:r>
              <a:rPr lang="ja-JP" altLang="en-US" sz="1400">
                <a:solidFill>
                  <a:srgbClr val="000000"/>
                </a:solidFill>
                <a:latin typeface="ＭＳ Ｐゴシック" panose="020B0600070205080204" pitchFamily="50" charset="-128"/>
              </a:rPr>
              <a:t>円</a:t>
            </a:r>
            <a:endParaRPr lang="ja-JP" altLang="en-US" sz="20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01396" name="テキスト ボックス 61">
            <a:extLst>
              <a:ext uri="{FF2B5EF4-FFF2-40B4-BE49-F238E27FC236}">
                <a16:creationId xmlns:a16="http://schemas.microsoft.com/office/drawing/2014/main" id="{53598B1B-07B6-48F8-8B82-ECCA32E03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540375"/>
            <a:ext cx="1243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r>
              <a:rPr lang="en-US" altLang="ja-JP" sz="2000">
                <a:solidFill>
                  <a:srgbClr val="000000"/>
                </a:solidFill>
                <a:latin typeface="ＭＳ Ｐゴシック" panose="020B0600070205080204" pitchFamily="50" charset="-128"/>
              </a:rPr>
              <a:t>115,000</a:t>
            </a:r>
            <a:r>
              <a:rPr lang="ja-JP" altLang="en-US" sz="1400">
                <a:solidFill>
                  <a:srgbClr val="000000"/>
                </a:solidFill>
                <a:latin typeface="ＭＳ Ｐゴシック" panose="020B0600070205080204" pitchFamily="50" charset="-128"/>
              </a:rPr>
              <a:t>円</a:t>
            </a:r>
            <a:endParaRPr lang="ja-JP" altLang="en-US" sz="20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01397" name="テキスト ボックス 3">
            <a:extLst>
              <a:ext uri="{FF2B5EF4-FFF2-40B4-BE49-F238E27FC236}">
                <a16:creationId xmlns:a16="http://schemas.microsoft.com/office/drawing/2014/main" id="{C1AE6F9E-69B0-400B-8D1B-D3AA0328F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2150" y="2497138"/>
            <a:ext cx="4051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ja-JP" altLang="en-US" sz="1800">
                <a:solidFill>
                  <a:srgbClr val="000000"/>
                </a:solidFill>
                <a:latin typeface="ＭＳ Ｐゴシック" panose="020B0600070205080204" pitchFamily="50" charset="-128"/>
              </a:rPr>
              <a:t>＜アドオン返済の返済総額の計算式＞</a:t>
            </a:r>
          </a:p>
        </p:txBody>
      </p:sp>
      <p:sp>
        <p:nvSpPr>
          <p:cNvPr id="101398" name="テキスト ボックス 3">
            <a:extLst>
              <a:ext uri="{FF2B5EF4-FFF2-40B4-BE49-F238E27FC236}">
                <a16:creationId xmlns:a16="http://schemas.microsoft.com/office/drawing/2014/main" id="{2C506ADF-DEE1-4463-8E1F-FA298E0E7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3288" y="2990850"/>
            <a:ext cx="3365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ja-JP" altLang="en-US" sz="1800">
                <a:solidFill>
                  <a:srgbClr val="000000"/>
                </a:solidFill>
                <a:latin typeface="ＭＳ Ｐゴシック" panose="020B0600070205080204" pitchFamily="50" charset="-128"/>
              </a:rPr>
              <a:t>●</a:t>
            </a:r>
            <a:r>
              <a:rPr lang="en-US" altLang="ja-JP" sz="1800">
                <a:solidFill>
                  <a:srgbClr val="000000"/>
                </a:solidFill>
                <a:latin typeface="ＭＳ Ｐゴシック" panose="020B0600070205080204" pitchFamily="50" charset="-128"/>
              </a:rPr>
              <a:t>12</a:t>
            </a:r>
            <a:r>
              <a:rPr lang="ja-JP" altLang="en-US" sz="1800">
                <a:solidFill>
                  <a:srgbClr val="000000"/>
                </a:solidFill>
                <a:latin typeface="ＭＳ Ｐゴシック" panose="020B0600070205080204" pitchFamily="50" charset="-128"/>
              </a:rPr>
              <a:t>回払い</a:t>
            </a:r>
            <a:endParaRPr lang="en-US" altLang="ja-JP" sz="18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01399" name="テキスト ボックス 3">
            <a:extLst>
              <a:ext uri="{FF2B5EF4-FFF2-40B4-BE49-F238E27FC236}">
                <a16:creationId xmlns:a16="http://schemas.microsoft.com/office/drawing/2014/main" id="{7F12F4D2-AF6A-4169-B4D6-BE81FCBC1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3288" y="3457575"/>
            <a:ext cx="4191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ja-JP" altLang="en-US" sz="1600">
                <a:solidFill>
                  <a:srgbClr val="000000"/>
                </a:solidFill>
                <a:latin typeface="ＭＳ Ｐゴシック" panose="020B0600070205080204" pitchFamily="50" charset="-128"/>
              </a:rPr>
              <a:t>・利息総額　</a:t>
            </a:r>
            <a:r>
              <a:rPr lang="en-US" altLang="ja-JP" sz="1600">
                <a:solidFill>
                  <a:srgbClr val="000000"/>
                </a:solidFill>
                <a:latin typeface="ＭＳ Ｐゴシック" panose="020B0600070205080204" pitchFamily="50" charset="-128"/>
              </a:rPr>
              <a:t>100,000</a:t>
            </a:r>
            <a:r>
              <a:rPr lang="ja-JP" altLang="en-US" sz="1600">
                <a:solidFill>
                  <a:srgbClr val="000000"/>
                </a:solidFill>
                <a:latin typeface="ＭＳ Ｐゴシック" panose="020B0600070205080204" pitchFamily="50" charset="-128"/>
              </a:rPr>
              <a:t>円</a:t>
            </a:r>
            <a:r>
              <a:rPr lang="en-US" altLang="ja-JP" sz="1600">
                <a:solidFill>
                  <a:srgbClr val="000000"/>
                </a:solidFill>
                <a:latin typeface="ＭＳ Ｐゴシック" panose="020B0600070205080204" pitchFamily="50" charset="-128"/>
              </a:rPr>
              <a:t>×15%×1</a:t>
            </a:r>
            <a:r>
              <a:rPr lang="ja-JP" altLang="en-US" sz="1600">
                <a:solidFill>
                  <a:srgbClr val="000000"/>
                </a:solidFill>
                <a:latin typeface="ＭＳ Ｐゴシック" panose="020B0600070205080204" pitchFamily="50" charset="-128"/>
              </a:rPr>
              <a:t>年（</a:t>
            </a:r>
            <a:r>
              <a:rPr lang="en-US" altLang="ja-JP" sz="1600">
                <a:solidFill>
                  <a:srgbClr val="000000"/>
                </a:solidFill>
                <a:latin typeface="ＭＳ Ｐゴシック" panose="020B0600070205080204" pitchFamily="50" charset="-128"/>
              </a:rPr>
              <a:t>12</a:t>
            </a:r>
            <a:r>
              <a:rPr lang="ja-JP" altLang="en-US" sz="1600">
                <a:solidFill>
                  <a:srgbClr val="000000"/>
                </a:solidFill>
                <a:latin typeface="ＭＳ Ｐゴシック" panose="020B0600070205080204" pitchFamily="50" charset="-128"/>
              </a:rPr>
              <a:t>回払い）</a:t>
            </a:r>
            <a:endParaRPr lang="en-US" altLang="ja-JP" sz="1600">
              <a:solidFill>
                <a:srgbClr val="000000"/>
              </a:solidFill>
              <a:latin typeface="ＭＳ Ｐゴシック" panose="020B0600070205080204" pitchFamily="50" charset="-128"/>
            </a:endParaRPr>
          </a:p>
          <a:p>
            <a:pPr eaLnBrk="1" hangingPunct="1"/>
            <a:r>
              <a:rPr lang="ja-JP" altLang="en-US" sz="1600">
                <a:solidFill>
                  <a:srgbClr val="000000"/>
                </a:solidFill>
                <a:latin typeface="ＭＳ Ｐゴシック" panose="020B0600070205080204" pitchFamily="50" charset="-128"/>
              </a:rPr>
              <a:t>　　　　　　　 ＝</a:t>
            </a:r>
            <a:r>
              <a:rPr lang="en-US" altLang="ja-JP" sz="1600">
                <a:solidFill>
                  <a:srgbClr val="000000"/>
                </a:solidFill>
                <a:latin typeface="ＭＳ Ｐゴシック" panose="020B0600070205080204" pitchFamily="50" charset="-128"/>
              </a:rPr>
              <a:t>15,000</a:t>
            </a:r>
            <a:r>
              <a:rPr lang="ja-JP" altLang="en-US" sz="1600">
                <a:solidFill>
                  <a:srgbClr val="000000"/>
                </a:solidFill>
                <a:latin typeface="ＭＳ Ｐゴシック" panose="020B0600070205080204" pitchFamily="50" charset="-128"/>
              </a:rPr>
              <a:t>円</a:t>
            </a:r>
            <a:br>
              <a:rPr lang="en-US" altLang="ja-JP" sz="1600">
                <a:solidFill>
                  <a:srgbClr val="000000"/>
                </a:solidFill>
                <a:latin typeface="ＭＳ Ｐゴシック" panose="020B0600070205080204" pitchFamily="50" charset="-128"/>
              </a:rPr>
            </a:br>
            <a:r>
              <a:rPr lang="ja-JP" altLang="en-US" sz="1600">
                <a:solidFill>
                  <a:srgbClr val="000000"/>
                </a:solidFill>
                <a:latin typeface="ＭＳ Ｐゴシック" panose="020B0600070205080204" pitchFamily="50" charset="-128"/>
              </a:rPr>
              <a:t>・返済総額　</a:t>
            </a:r>
            <a:r>
              <a:rPr lang="en-US" altLang="ja-JP" sz="1600">
                <a:solidFill>
                  <a:srgbClr val="000000"/>
                </a:solidFill>
                <a:latin typeface="ＭＳ Ｐゴシック" panose="020B0600070205080204" pitchFamily="50" charset="-128"/>
              </a:rPr>
              <a:t>100,000</a:t>
            </a:r>
            <a:r>
              <a:rPr lang="ja-JP" altLang="en-US" sz="1600">
                <a:solidFill>
                  <a:srgbClr val="000000"/>
                </a:solidFill>
                <a:latin typeface="ＭＳ Ｐゴシック" panose="020B0600070205080204" pitchFamily="50" charset="-128"/>
              </a:rPr>
              <a:t>（元金）＋</a:t>
            </a:r>
            <a:r>
              <a:rPr lang="en-US" altLang="ja-JP" sz="1600">
                <a:solidFill>
                  <a:srgbClr val="000000"/>
                </a:solidFill>
                <a:latin typeface="ＭＳ Ｐゴシック" panose="020B0600070205080204" pitchFamily="50" charset="-128"/>
              </a:rPr>
              <a:t>15,000</a:t>
            </a:r>
            <a:r>
              <a:rPr lang="ja-JP" altLang="en-US" sz="1600">
                <a:solidFill>
                  <a:srgbClr val="000000"/>
                </a:solidFill>
                <a:latin typeface="ＭＳ Ｐゴシック" panose="020B0600070205080204" pitchFamily="50" charset="-128"/>
              </a:rPr>
              <a:t>円（利息）</a:t>
            </a:r>
            <a:br>
              <a:rPr lang="en-US" altLang="ja-JP" sz="1600">
                <a:solidFill>
                  <a:srgbClr val="000000"/>
                </a:solidFill>
                <a:latin typeface="ＭＳ Ｐゴシック" panose="020B0600070205080204" pitchFamily="50" charset="-128"/>
              </a:rPr>
            </a:br>
            <a:r>
              <a:rPr lang="ja-JP" altLang="en-US" sz="1600">
                <a:solidFill>
                  <a:srgbClr val="000000"/>
                </a:solidFill>
                <a:latin typeface="ＭＳ Ｐゴシック" panose="020B0600070205080204" pitchFamily="50" charset="-128"/>
              </a:rPr>
              <a:t>　　　　　　　 ＝</a:t>
            </a:r>
            <a:r>
              <a:rPr lang="en-US" altLang="ja-JP" sz="1600">
                <a:solidFill>
                  <a:srgbClr val="000000"/>
                </a:solidFill>
                <a:latin typeface="ＭＳ Ｐゴシック" panose="020B0600070205080204" pitchFamily="50" charset="-128"/>
              </a:rPr>
              <a:t>115,000</a:t>
            </a:r>
            <a:r>
              <a:rPr lang="ja-JP" altLang="en-US" sz="1600">
                <a:solidFill>
                  <a:srgbClr val="000000"/>
                </a:solidFill>
                <a:latin typeface="ＭＳ Ｐゴシック" panose="020B0600070205080204" pitchFamily="50" charset="-128"/>
              </a:rPr>
              <a:t>円</a:t>
            </a:r>
            <a:endParaRPr lang="en-US" altLang="ja-JP" sz="16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01400" name="テキスト ボックス 3">
            <a:extLst>
              <a:ext uri="{FF2B5EF4-FFF2-40B4-BE49-F238E27FC236}">
                <a16:creationId xmlns:a16="http://schemas.microsoft.com/office/drawing/2014/main" id="{A25E0A38-3703-427A-B12A-443C72A34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3288" y="4545013"/>
            <a:ext cx="3365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ja-JP" altLang="en-US" sz="1800">
                <a:solidFill>
                  <a:srgbClr val="000000"/>
                </a:solidFill>
                <a:latin typeface="ＭＳ Ｐゴシック" panose="020B0600070205080204" pitchFamily="50" charset="-128"/>
              </a:rPr>
              <a:t>●</a:t>
            </a:r>
            <a:r>
              <a:rPr lang="en-US" altLang="ja-JP" sz="1800">
                <a:solidFill>
                  <a:srgbClr val="000000"/>
                </a:solidFill>
                <a:latin typeface="ＭＳ Ｐゴシック" panose="020B0600070205080204" pitchFamily="50" charset="-128"/>
              </a:rPr>
              <a:t>60</a:t>
            </a:r>
            <a:r>
              <a:rPr lang="ja-JP" altLang="en-US" sz="1800">
                <a:solidFill>
                  <a:srgbClr val="000000"/>
                </a:solidFill>
                <a:latin typeface="ＭＳ Ｐゴシック" panose="020B0600070205080204" pitchFamily="50" charset="-128"/>
              </a:rPr>
              <a:t>回払い</a:t>
            </a:r>
            <a:endParaRPr lang="en-US" altLang="ja-JP" sz="18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01401" name="テキスト ボックス 3">
            <a:extLst>
              <a:ext uri="{FF2B5EF4-FFF2-40B4-BE49-F238E27FC236}">
                <a16:creationId xmlns:a16="http://schemas.microsoft.com/office/drawing/2014/main" id="{0264796A-E795-4245-B67C-6DD2FB42B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3288" y="4926013"/>
            <a:ext cx="4191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ja-JP" altLang="en-US" sz="1600">
                <a:solidFill>
                  <a:srgbClr val="000000"/>
                </a:solidFill>
                <a:latin typeface="ＭＳ Ｐゴシック" panose="020B0600070205080204" pitchFamily="50" charset="-128"/>
              </a:rPr>
              <a:t>・利息総額　</a:t>
            </a:r>
            <a:r>
              <a:rPr lang="en-US" altLang="ja-JP" sz="1600">
                <a:solidFill>
                  <a:srgbClr val="000000"/>
                </a:solidFill>
                <a:latin typeface="ＭＳ Ｐゴシック" panose="020B0600070205080204" pitchFamily="50" charset="-128"/>
              </a:rPr>
              <a:t>100,000</a:t>
            </a:r>
            <a:r>
              <a:rPr lang="ja-JP" altLang="en-US" sz="1600">
                <a:solidFill>
                  <a:srgbClr val="000000"/>
                </a:solidFill>
                <a:latin typeface="ＭＳ Ｐゴシック" panose="020B0600070205080204" pitchFamily="50" charset="-128"/>
              </a:rPr>
              <a:t>円</a:t>
            </a:r>
            <a:r>
              <a:rPr lang="en-US" altLang="ja-JP" sz="1600">
                <a:solidFill>
                  <a:srgbClr val="000000"/>
                </a:solidFill>
                <a:latin typeface="ＭＳ Ｐゴシック" panose="020B0600070205080204" pitchFamily="50" charset="-128"/>
              </a:rPr>
              <a:t>×15%×5</a:t>
            </a:r>
            <a:r>
              <a:rPr lang="ja-JP" altLang="en-US" sz="1600">
                <a:solidFill>
                  <a:srgbClr val="000000"/>
                </a:solidFill>
                <a:latin typeface="ＭＳ Ｐゴシック" panose="020B0600070205080204" pitchFamily="50" charset="-128"/>
              </a:rPr>
              <a:t>年（</a:t>
            </a:r>
            <a:r>
              <a:rPr lang="en-US" altLang="ja-JP" sz="1600">
                <a:solidFill>
                  <a:srgbClr val="000000"/>
                </a:solidFill>
                <a:latin typeface="ＭＳ Ｐゴシック" panose="020B0600070205080204" pitchFamily="50" charset="-128"/>
              </a:rPr>
              <a:t>60</a:t>
            </a:r>
            <a:r>
              <a:rPr lang="ja-JP" altLang="en-US" sz="1600">
                <a:solidFill>
                  <a:srgbClr val="000000"/>
                </a:solidFill>
                <a:latin typeface="ＭＳ Ｐゴシック" panose="020B0600070205080204" pitchFamily="50" charset="-128"/>
              </a:rPr>
              <a:t>回払い）</a:t>
            </a:r>
            <a:endParaRPr lang="en-US" altLang="ja-JP" sz="1600">
              <a:solidFill>
                <a:srgbClr val="000000"/>
              </a:solidFill>
              <a:latin typeface="ＭＳ Ｐゴシック" panose="020B0600070205080204" pitchFamily="50" charset="-128"/>
            </a:endParaRPr>
          </a:p>
          <a:p>
            <a:pPr eaLnBrk="1" hangingPunct="1"/>
            <a:r>
              <a:rPr lang="ja-JP" altLang="en-US" sz="1600">
                <a:solidFill>
                  <a:srgbClr val="000000"/>
                </a:solidFill>
                <a:latin typeface="ＭＳ Ｐゴシック" panose="020B0600070205080204" pitchFamily="50" charset="-128"/>
              </a:rPr>
              <a:t>　　　　　　　 ＝</a:t>
            </a:r>
            <a:r>
              <a:rPr lang="en-US" altLang="ja-JP" sz="1600">
                <a:solidFill>
                  <a:srgbClr val="000000"/>
                </a:solidFill>
                <a:latin typeface="ＭＳ Ｐゴシック" panose="020B0600070205080204" pitchFamily="50" charset="-128"/>
              </a:rPr>
              <a:t>75,000</a:t>
            </a:r>
            <a:r>
              <a:rPr lang="ja-JP" altLang="en-US" sz="1600">
                <a:solidFill>
                  <a:srgbClr val="000000"/>
                </a:solidFill>
                <a:latin typeface="ＭＳ Ｐゴシック" panose="020B0600070205080204" pitchFamily="50" charset="-128"/>
              </a:rPr>
              <a:t>円</a:t>
            </a:r>
            <a:br>
              <a:rPr lang="en-US" altLang="ja-JP" sz="1600">
                <a:solidFill>
                  <a:srgbClr val="000000"/>
                </a:solidFill>
                <a:latin typeface="ＭＳ Ｐゴシック" panose="020B0600070205080204" pitchFamily="50" charset="-128"/>
              </a:rPr>
            </a:br>
            <a:r>
              <a:rPr lang="ja-JP" altLang="en-US" sz="1600">
                <a:solidFill>
                  <a:srgbClr val="000000"/>
                </a:solidFill>
                <a:latin typeface="ＭＳ Ｐゴシック" panose="020B0600070205080204" pitchFamily="50" charset="-128"/>
              </a:rPr>
              <a:t>・返済総額　</a:t>
            </a:r>
            <a:r>
              <a:rPr lang="en-US" altLang="ja-JP" sz="1600">
                <a:solidFill>
                  <a:srgbClr val="000000"/>
                </a:solidFill>
                <a:latin typeface="ＭＳ Ｐゴシック" panose="020B0600070205080204" pitchFamily="50" charset="-128"/>
              </a:rPr>
              <a:t>100,000</a:t>
            </a:r>
            <a:r>
              <a:rPr lang="ja-JP" altLang="en-US" sz="1600">
                <a:solidFill>
                  <a:srgbClr val="000000"/>
                </a:solidFill>
                <a:latin typeface="ＭＳ Ｐゴシック" panose="020B0600070205080204" pitchFamily="50" charset="-128"/>
              </a:rPr>
              <a:t>（元金）＋</a:t>
            </a:r>
            <a:r>
              <a:rPr lang="en-US" altLang="ja-JP" sz="1600">
                <a:solidFill>
                  <a:srgbClr val="000000"/>
                </a:solidFill>
                <a:latin typeface="ＭＳ Ｐゴシック" panose="020B0600070205080204" pitchFamily="50" charset="-128"/>
              </a:rPr>
              <a:t>75,000</a:t>
            </a:r>
            <a:r>
              <a:rPr lang="ja-JP" altLang="en-US" sz="1600">
                <a:solidFill>
                  <a:srgbClr val="000000"/>
                </a:solidFill>
                <a:latin typeface="ＭＳ Ｐゴシック" panose="020B0600070205080204" pitchFamily="50" charset="-128"/>
              </a:rPr>
              <a:t>円（利息）</a:t>
            </a:r>
            <a:br>
              <a:rPr lang="en-US" altLang="ja-JP" sz="1600">
                <a:solidFill>
                  <a:srgbClr val="000000"/>
                </a:solidFill>
                <a:latin typeface="ＭＳ Ｐゴシック" panose="020B0600070205080204" pitchFamily="50" charset="-128"/>
              </a:rPr>
            </a:br>
            <a:r>
              <a:rPr lang="ja-JP" altLang="en-US" sz="1600">
                <a:solidFill>
                  <a:srgbClr val="000000"/>
                </a:solidFill>
                <a:latin typeface="ＭＳ Ｐゴシック" panose="020B0600070205080204" pitchFamily="50" charset="-128"/>
              </a:rPr>
              <a:t>　　　　　　　 ＝</a:t>
            </a:r>
            <a:r>
              <a:rPr lang="en-US" altLang="ja-JP" sz="1600">
                <a:solidFill>
                  <a:srgbClr val="000000"/>
                </a:solidFill>
                <a:latin typeface="ＭＳ Ｐゴシック" panose="020B0600070205080204" pitchFamily="50" charset="-128"/>
              </a:rPr>
              <a:t>175,000</a:t>
            </a:r>
            <a:r>
              <a:rPr lang="ja-JP" altLang="en-US" sz="1600">
                <a:solidFill>
                  <a:srgbClr val="000000"/>
                </a:solidFill>
                <a:latin typeface="ＭＳ Ｐゴシック" panose="020B0600070205080204" pitchFamily="50" charset="-128"/>
              </a:rPr>
              <a:t>円</a:t>
            </a:r>
            <a:endParaRPr lang="en-US" altLang="ja-JP" sz="16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図 1">
            <a:extLst>
              <a:ext uri="{FF2B5EF4-FFF2-40B4-BE49-F238E27FC236}">
                <a16:creationId xmlns:a16="http://schemas.microsoft.com/office/drawing/2014/main" id="{0F18F9D0-EE2E-4554-A4F8-F012E75F17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4" t="34061" r="9464" b="43553"/>
          <a:stretch>
            <a:fillRect/>
          </a:stretch>
        </p:blipFill>
        <p:spPr bwMode="auto">
          <a:xfrm>
            <a:off x="792163" y="2617788"/>
            <a:ext cx="8961437" cy="168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3" name="図 2" descr="画面の領域">
            <a:extLst>
              <a:ext uri="{FF2B5EF4-FFF2-40B4-BE49-F238E27FC236}">
                <a16:creationId xmlns:a16="http://schemas.microsoft.com/office/drawing/2014/main" id="{F0BBD922-DE57-4BEF-A1B5-913DD1681E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" y="4684713"/>
            <a:ext cx="86518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4" name="テキスト ボックス 21">
            <a:extLst>
              <a:ext uri="{FF2B5EF4-FFF2-40B4-BE49-F238E27FC236}">
                <a16:creationId xmlns:a16="http://schemas.microsoft.com/office/drawing/2014/main" id="{385429DB-488A-4A43-B26B-5EF4B8180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25" y="6550025"/>
            <a:ext cx="82724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>
                <a:solidFill>
                  <a:srgbClr val="000000"/>
                </a:solidFill>
              </a:rPr>
              <a:t>アドオン返済は、分割返済と利息の計算方式が異なるため、</a:t>
            </a:r>
            <a:br>
              <a:rPr lang="en-US" altLang="ja-JP" sz="2000">
                <a:solidFill>
                  <a:srgbClr val="000000"/>
                </a:solidFill>
              </a:rPr>
            </a:br>
            <a:r>
              <a:rPr lang="ja-JP" altLang="en-US" sz="2000">
                <a:solidFill>
                  <a:srgbClr val="000000"/>
                </a:solidFill>
              </a:rPr>
              <a:t>同じ金利でも実際に支払う利息が多くなります。</a:t>
            </a:r>
            <a:endParaRPr lang="en-US" altLang="ja-JP" sz="2000">
              <a:solidFill>
                <a:srgbClr val="000000"/>
              </a:solidFill>
            </a:endParaRPr>
          </a:p>
        </p:txBody>
      </p:sp>
      <p:sp>
        <p:nvSpPr>
          <p:cNvPr id="102405" name="テキスト ボックス 3">
            <a:extLst>
              <a:ext uri="{FF2B5EF4-FFF2-40B4-BE49-F238E27FC236}">
                <a16:creationId xmlns:a16="http://schemas.microsoft.com/office/drawing/2014/main" id="{073D8D4D-7B28-415D-BEB1-07C0CD66D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0" y="1281113"/>
            <a:ext cx="8362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ja-JP" altLang="en-US" sz="2800">
                <a:solidFill>
                  <a:srgbClr val="000000"/>
                </a:solidFill>
                <a:latin typeface="ＭＳ Ｐゴシック" panose="020B0600070205080204" pitchFamily="50" charset="-128"/>
              </a:rPr>
              <a:t>分割返済（元利均等返済方式）とアドオン返済の違い</a:t>
            </a:r>
            <a:endParaRPr lang="ja-JP" altLang="en-US" sz="18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02406" name="テキスト ボックス 4">
            <a:extLst>
              <a:ext uri="{FF2B5EF4-FFF2-40B4-BE49-F238E27FC236}">
                <a16:creationId xmlns:a16="http://schemas.microsoft.com/office/drawing/2014/main" id="{4DF4959F-1041-482C-86AE-9D5145DA6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1150938"/>
            <a:ext cx="11525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400">
                <a:solidFill>
                  <a:srgbClr val="000000"/>
                </a:solidFill>
                <a:latin typeface="ＭＳ Ｐゴシック" panose="020B0600070205080204" pitchFamily="50" charset="-128"/>
              </a:rPr>
              <a:t>資</a:t>
            </a:r>
            <a:r>
              <a:rPr lang="en-US" altLang="ja-JP" sz="2400">
                <a:solidFill>
                  <a:srgbClr val="000000"/>
                </a:solidFill>
                <a:latin typeface="ＭＳ Ｐゴシック" panose="020B0600070205080204" pitchFamily="50" charset="-128"/>
              </a:rPr>
              <a:t>41</a:t>
            </a:r>
            <a:br>
              <a:rPr lang="en-US" altLang="ja-JP" sz="2400">
                <a:solidFill>
                  <a:srgbClr val="000000"/>
                </a:solidFill>
                <a:latin typeface="ＭＳ Ｐゴシック" panose="020B0600070205080204" pitchFamily="50" charset="-128"/>
              </a:rPr>
            </a:br>
            <a:r>
              <a:rPr lang="en-US" altLang="ja-JP" sz="2400">
                <a:solidFill>
                  <a:srgbClr val="000000"/>
                </a:solidFill>
                <a:latin typeface="ＭＳ Ｐゴシック" panose="020B0600070205080204" pitchFamily="50" charset="-128"/>
              </a:rPr>
              <a:t>A2</a:t>
            </a:r>
          </a:p>
        </p:txBody>
      </p:sp>
      <p:pic>
        <p:nvPicPr>
          <p:cNvPr id="102407" name="図 1" descr="画面の領域">
            <a:extLst>
              <a:ext uri="{FF2B5EF4-FFF2-40B4-BE49-F238E27FC236}">
                <a16:creationId xmlns:a16="http://schemas.microsoft.com/office/drawing/2014/main" id="{3E23C4E1-5575-4DF8-99F7-7CB60A4419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6289675"/>
            <a:ext cx="1055688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8" name="テキスト ボックス 21">
            <a:extLst>
              <a:ext uri="{FF2B5EF4-FFF2-40B4-BE49-F238E27FC236}">
                <a16:creationId xmlns:a16="http://schemas.microsoft.com/office/drawing/2014/main" id="{97A5CBE8-2AEA-48CE-BEFF-FDBE7D211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713" y="2039938"/>
            <a:ext cx="272891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400">
                <a:solidFill>
                  <a:srgbClr val="000000"/>
                </a:solidFill>
              </a:rPr>
              <a:t>●分割返済の利息の計算方式</a:t>
            </a:r>
            <a:endParaRPr lang="en-US" altLang="ja-JP" sz="1400">
              <a:solidFill>
                <a:srgbClr val="000000"/>
              </a:solidFill>
            </a:endParaRPr>
          </a:p>
        </p:txBody>
      </p:sp>
      <p:sp>
        <p:nvSpPr>
          <p:cNvPr id="102409" name="テキスト ボックス 3">
            <a:extLst>
              <a:ext uri="{FF2B5EF4-FFF2-40B4-BE49-F238E27FC236}">
                <a16:creationId xmlns:a16="http://schemas.microsoft.com/office/drawing/2014/main" id="{28906304-0BCE-4ECF-9DE1-16A9B3D62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5275" y="4754563"/>
            <a:ext cx="22685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ja-JP" altLang="en-US" sz="1200">
                <a:solidFill>
                  <a:srgbClr val="FF0000"/>
                </a:solidFill>
                <a:latin typeface="ＭＳ Ｐゴシック" panose="020B0600070205080204" pitchFamily="50" charset="-128"/>
              </a:rPr>
              <a:t>当初の元金に対して</a:t>
            </a:r>
            <a:br>
              <a:rPr lang="en-US" altLang="ja-JP" sz="1200">
                <a:solidFill>
                  <a:srgbClr val="FF0000"/>
                </a:solidFill>
                <a:latin typeface="ＭＳ Ｐゴシック" panose="020B0600070205080204" pitchFamily="50" charset="-128"/>
              </a:rPr>
            </a:br>
            <a:r>
              <a:rPr lang="ja-JP" altLang="en-US" sz="1200">
                <a:solidFill>
                  <a:srgbClr val="FF0000"/>
                </a:solidFill>
                <a:latin typeface="ＭＳ Ｐゴシック" panose="020B0600070205080204" pitchFamily="50" charset="-128"/>
              </a:rPr>
              <a:t>計算した利息が最後まで続く</a:t>
            </a:r>
            <a:endParaRPr lang="en-US" altLang="ja-JP" sz="1200">
              <a:solidFill>
                <a:srgbClr val="FF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02410" name="テキスト ボックス 3">
            <a:extLst>
              <a:ext uri="{FF2B5EF4-FFF2-40B4-BE49-F238E27FC236}">
                <a16:creationId xmlns:a16="http://schemas.microsoft.com/office/drawing/2014/main" id="{CFD01680-B332-4995-AC33-E7DE0CF7C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5275" y="2400300"/>
            <a:ext cx="18240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ja-JP" altLang="en-US" sz="1200">
                <a:solidFill>
                  <a:srgbClr val="FF0000"/>
                </a:solidFill>
                <a:latin typeface="ＭＳ Ｐゴシック" panose="020B0600070205080204" pitchFamily="50" charset="-128"/>
              </a:rPr>
              <a:t>前回の元金残高に対して</a:t>
            </a:r>
            <a:br>
              <a:rPr lang="en-US" altLang="ja-JP" sz="1200">
                <a:solidFill>
                  <a:srgbClr val="FF0000"/>
                </a:solidFill>
                <a:latin typeface="ＭＳ Ｐゴシック" panose="020B0600070205080204" pitchFamily="50" charset="-128"/>
              </a:rPr>
            </a:br>
            <a:r>
              <a:rPr lang="ja-JP" altLang="en-US" sz="1200">
                <a:solidFill>
                  <a:srgbClr val="FF0000"/>
                </a:solidFill>
                <a:latin typeface="ＭＳ Ｐゴシック" panose="020B0600070205080204" pitchFamily="50" charset="-128"/>
              </a:rPr>
              <a:t>利息を計算するため、</a:t>
            </a:r>
            <a:endParaRPr lang="en-US" altLang="ja-JP" sz="1200">
              <a:solidFill>
                <a:srgbClr val="FF0000"/>
              </a:solidFill>
              <a:latin typeface="ＭＳ Ｐゴシック" panose="020B0600070205080204" pitchFamily="50" charset="-128"/>
            </a:endParaRPr>
          </a:p>
          <a:p>
            <a:pPr eaLnBrk="1" hangingPunct="1"/>
            <a:r>
              <a:rPr lang="ja-JP" altLang="en-US" sz="1200">
                <a:solidFill>
                  <a:srgbClr val="FF0000"/>
                </a:solidFill>
                <a:latin typeface="ＭＳ Ｐゴシック" panose="020B0600070205080204" pitchFamily="50" charset="-128"/>
              </a:rPr>
              <a:t>毎回支払う額は同じでも</a:t>
            </a:r>
            <a:br>
              <a:rPr lang="en-US" altLang="ja-JP" sz="1200">
                <a:solidFill>
                  <a:srgbClr val="FF0000"/>
                </a:solidFill>
                <a:latin typeface="ＭＳ Ｐゴシック" panose="020B0600070205080204" pitchFamily="50" charset="-128"/>
              </a:rPr>
            </a:br>
            <a:r>
              <a:rPr lang="ja-JP" altLang="en-US" sz="1200">
                <a:solidFill>
                  <a:srgbClr val="FF0000"/>
                </a:solidFill>
                <a:latin typeface="ＭＳ Ｐゴシック" panose="020B0600070205080204" pitchFamily="50" charset="-128"/>
              </a:rPr>
              <a:t>利息は徐々に減少する</a:t>
            </a:r>
          </a:p>
        </p:txBody>
      </p:sp>
      <p:sp>
        <p:nvSpPr>
          <p:cNvPr id="102411" name="テキスト ボックス 21">
            <a:extLst>
              <a:ext uri="{FF2B5EF4-FFF2-40B4-BE49-F238E27FC236}">
                <a16:creationId xmlns:a16="http://schemas.microsoft.com/office/drawing/2014/main" id="{FCF9314F-82C4-4EC4-B212-BDF704D6B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4563" y="4141788"/>
            <a:ext cx="13128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1</a:t>
            </a:r>
            <a:r>
              <a:rPr lang="ja-JP" altLang="en-US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回目の返済</a:t>
            </a:r>
            <a:endParaRPr lang="en-US" altLang="ja-JP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02412" name="テキスト ボックス 21">
            <a:extLst>
              <a:ext uri="{FF2B5EF4-FFF2-40B4-BE49-F238E27FC236}">
                <a16:creationId xmlns:a16="http://schemas.microsoft.com/office/drawing/2014/main" id="{B0A83B06-17CF-4563-A9ED-4D80D0042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413" y="6135688"/>
            <a:ext cx="6143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1200">
                <a:solidFill>
                  <a:srgbClr val="000000"/>
                </a:solidFill>
              </a:rPr>
              <a:t>元金</a:t>
            </a:r>
            <a:endParaRPr lang="en-US" altLang="ja-JP" sz="1200">
              <a:solidFill>
                <a:srgbClr val="000000"/>
              </a:solidFill>
            </a:endParaRPr>
          </a:p>
        </p:txBody>
      </p:sp>
      <p:sp>
        <p:nvSpPr>
          <p:cNvPr id="102413" name="テキスト ボックス 21">
            <a:extLst>
              <a:ext uri="{FF2B5EF4-FFF2-40B4-BE49-F238E27FC236}">
                <a16:creationId xmlns:a16="http://schemas.microsoft.com/office/drawing/2014/main" id="{A0DF9B0E-6EDF-41D8-9F50-5D2DEA2CC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713" y="4403725"/>
            <a:ext cx="3201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400">
                <a:solidFill>
                  <a:srgbClr val="000000"/>
                </a:solidFill>
              </a:rPr>
              <a:t>●アドオン返済の利息の計算方式</a:t>
            </a:r>
            <a:endParaRPr lang="en-US" altLang="ja-JP" sz="1400">
              <a:solidFill>
                <a:srgbClr val="000000"/>
              </a:solidFill>
            </a:endParaRPr>
          </a:p>
        </p:txBody>
      </p:sp>
      <p:sp>
        <p:nvSpPr>
          <p:cNvPr id="102414" name="テキスト ボックス 21">
            <a:extLst>
              <a:ext uri="{FF2B5EF4-FFF2-40B4-BE49-F238E27FC236}">
                <a16:creationId xmlns:a16="http://schemas.microsoft.com/office/drawing/2014/main" id="{AB7B2145-E0A5-4378-8397-4BB010646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5038" y="6134100"/>
            <a:ext cx="1312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1</a:t>
            </a:r>
            <a:r>
              <a:rPr lang="ja-JP" altLang="en-US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回目の返済</a:t>
            </a:r>
            <a:endParaRPr lang="en-US" altLang="ja-JP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02415" name="テキスト ボックス 21">
            <a:extLst>
              <a:ext uri="{FF2B5EF4-FFF2-40B4-BE49-F238E27FC236}">
                <a16:creationId xmlns:a16="http://schemas.microsoft.com/office/drawing/2014/main" id="{A91CC484-45DE-441D-A841-5118D4565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3263" y="4141788"/>
            <a:ext cx="13128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2</a:t>
            </a:r>
            <a:r>
              <a:rPr lang="ja-JP" altLang="en-US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回目の返済</a:t>
            </a:r>
            <a:endParaRPr lang="en-US" altLang="ja-JP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02416" name="テキスト ボックス 21">
            <a:extLst>
              <a:ext uri="{FF2B5EF4-FFF2-40B4-BE49-F238E27FC236}">
                <a16:creationId xmlns:a16="http://schemas.microsoft.com/office/drawing/2014/main" id="{543ACD89-BB89-4CF5-B3CE-13030EB20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8475" y="4141788"/>
            <a:ext cx="13128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3</a:t>
            </a:r>
            <a:r>
              <a:rPr lang="ja-JP" altLang="en-US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回目の返済</a:t>
            </a:r>
            <a:endParaRPr lang="en-US" altLang="ja-JP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02417" name="テキスト ボックス 21">
            <a:extLst>
              <a:ext uri="{FF2B5EF4-FFF2-40B4-BE49-F238E27FC236}">
                <a16:creationId xmlns:a16="http://schemas.microsoft.com/office/drawing/2014/main" id="{37986C30-9FDA-46AC-98D7-BB5C5B1C2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8013" y="6130925"/>
            <a:ext cx="13128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2</a:t>
            </a:r>
            <a:r>
              <a:rPr lang="ja-JP" altLang="en-US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回目の返済</a:t>
            </a:r>
            <a:endParaRPr lang="en-US" altLang="ja-JP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02418" name="テキスト ボックス 21">
            <a:extLst>
              <a:ext uri="{FF2B5EF4-FFF2-40B4-BE49-F238E27FC236}">
                <a16:creationId xmlns:a16="http://schemas.microsoft.com/office/drawing/2014/main" id="{C26ECD86-3054-40B7-9D33-558C23702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8300" y="6130925"/>
            <a:ext cx="13112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3</a:t>
            </a:r>
            <a:r>
              <a:rPr lang="ja-JP" altLang="en-US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回目の返済</a:t>
            </a:r>
            <a:endParaRPr lang="en-US" altLang="ja-JP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37" name="テキスト ボックス 21">
            <a:extLst>
              <a:ext uri="{FF2B5EF4-FFF2-40B4-BE49-F238E27FC236}">
                <a16:creationId xmlns:a16="http://schemas.microsoft.com/office/drawing/2014/main" id="{005F0CAE-BECE-4CB0-A18D-F81836CF9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9850" y="1962150"/>
            <a:ext cx="11493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050" dirty="0">
                <a:solidFill>
                  <a:srgbClr val="000000"/>
                </a:solidFill>
              </a:rPr>
              <a:t>毎回の返済分の</a:t>
            </a:r>
            <a:br>
              <a:rPr lang="en-US" altLang="ja-JP" sz="1050" dirty="0">
                <a:solidFill>
                  <a:srgbClr val="000000"/>
                </a:solidFill>
              </a:rPr>
            </a:br>
            <a:r>
              <a:rPr lang="ja-JP" altLang="en-US" sz="1050" dirty="0">
                <a:solidFill>
                  <a:srgbClr val="000000"/>
                </a:solidFill>
              </a:rPr>
              <a:t>元金部分</a:t>
            </a:r>
            <a:endParaRPr lang="en-US" altLang="ja-JP" sz="1050" dirty="0">
              <a:solidFill>
                <a:srgbClr val="000000"/>
              </a:solidFill>
            </a:endParaRPr>
          </a:p>
        </p:txBody>
      </p:sp>
      <p:sp>
        <p:nvSpPr>
          <p:cNvPr id="39" name="テキスト ボックス 21">
            <a:extLst>
              <a:ext uri="{FF2B5EF4-FFF2-40B4-BE49-F238E27FC236}">
                <a16:creationId xmlns:a16="http://schemas.microsoft.com/office/drawing/2014/main" id="{98C72C2A-1AED-4EE9-B921-3FDCDBF89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7988" y="2028825"/>
            <a:ext cx="4984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050" dirty="0">
                <a:solidFill>
                  <a:srgbClr val="000000"/>
                </a:solidFill>
              </a:rPr>
              <a:t>利息</a:t>
            </a:r>
            <a:endParaRPr lang="en-US" altLang="ja-JP" sz="1050" dirty="0">
              <a:solidFill>
                <a:srgbClr val="000000"/>
              </a:solidFill>
            </a:endParaRPr>
          </a:p>
        </p:txBody>
      </p:sp>
      <p:sp>
        <p:nvSpPr>
          <p:cNvPr id="102421" name="テキスト ボックス 21">
            <a:extLst>
              <a:ext uri="{FF2B5EF4-FFF2-40B4-BE49-F238E27FC236}">
                <a16:creationId xmlns:a16="http://schemas.microsoft.com/office/drawing/2014/main" id="{68859F41-F027-4298-85E1-378A770E3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6563" y="4144963"/>
            <a:ext cx="6143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1200">
                <a:solidFill>
                  <a:srgbClr val="000000"/>
                </a:solidFill>
              </a:rPr>
              <a:t>元金</a:t>
            </a:r>
            <a:endParaRPr lang="en-US" altLang="ja-JP" sz="1200">
              <a:solidFill>
                <a:srgbClr val="000000"/>
              </a:solidFill>
            </a:endParaRPr>
          </a:p>
        </p:txBody>
      </p:sp>
      <p:sp>
        <p:nvSpPr>
          <p:cNvPr id="86" name="テキスト ボックス 21">
            <a:extLst>
              <a:ext uri="{FF2B5EF4-FFF2-40B4-BE49-F238E27FC236}">
                <a16:creationId xmlns:a16="http://schemas.microsoft.com/office/drawing/2014/main" id="{D3AEB3AD-A919-455B-80EC-0437726FF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5413" y="2028825"/>
            <a:ext cx="75723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050" dirty="0">
                <a:solidFill>
                  <a:srgbClr val="000000"/>
                </a:solidFill>
              </a:rPr>
              <a:t>元金残高</a:t>
            </a:r>
            <a:endParaRPr lang="en-US" altLang="ja-JP" sz="1050" dirty="0">
              <a:solidFill>
                <a:srgbClr val="000000"/>
              </a:solidFill>
            </a:endParaRPr>
          </a:p>
        </p:txBody>
      </p:sp>
      <p:pic>
        <p:nvPicPr>
          <p:cNvPr id="102423" name="図 5" descr="画面の領域">
            <a:extLst>
              <a:ext uri="{FF2B5EF4-FFF2-40B4-BE49-F238E27FC236}">
                <a16:creationId xmlns:a16="http://schemas.microsoft.com/office/drawing/2014/main" id="{69112DA9-9F52-448E-B1E0-937979264B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2057400"/>
            <a:ext cx="398462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4" name="図 6" descr="画面の領域">
            <a:extLst>
              <a:ext uri="{FF2B5EF4-FFF2-40B4-BE49-F238E27FC236}">
                <a16:creationId xmlns:a16="http://schemas.microsoft.com/office/drawing/2014/main" id="{B4A58A01-2564-4257-BABE-45DFCEE050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363" y="2076450"/>
            <a:ext cx="3889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5" name="図 7" descr="画面の領域">
            <a:extLst>
              <a:ext uri="{FF2B5EF4-FFF2-40B4-BE49-F238E27FC236}">
                <a16:creationId xmlns:a16="http://schemas.microsoft.com/office/drawing/2014/main" id="{37DD7155-842F-4152-8C98-DB074702CF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225" y="2065338"/>
            <a:ext cx="422275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第2章_買い物と支払い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3章_お金を借り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第5章_多重債務と消費者被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資料集_特別編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第3章_お金を借り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第3章_お金を借り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第5章_多重債務と消費者被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資料集_特別編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FA3F96E03010CB43A87E62425EE861C2" ma:contentTypeVersion="14" ma:contentTypeDescription="新しいドキュメントを作成します。" ma:contentTypeScope="" ma:versionID="a1b9892835793e5cd2f19a5561b0f3e2">
  <xsd:schema xmlns:xsd="http://www.w3.org/2001/XMLSchema" xmlns:xs="http://www.w3.org/2001/XMLSchema" xmlns:p="http://schemas.microsoft.com/office/2006/metadata/properties" xmlns:ns2="9a6454e5-418b-4844-a74d-e55630c4d592" xmlns:ns3="67e06d9b-ce42-4fa8-b284-302ef28cc775" targetNamespace="http://schemas.microsoft.com/office/2006/metadata/properties" ma:root="true" ma:fieldsID="cd7305b9d632c5acfc1d484554d7e205" ns2:_="" ns3:_="">
    <xsd:import namespace="9a6454e5-418b-4844-a74d-e55630c4d592"/>
    <xsd:import namespace="67e06d9b-ce42-4fa8-b284-302ef28cc7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6454e5-418b-4844-a74d-e55630c4d5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画像タグ" ma:readOnly="false" ma:fieldId="{5cf76f15-5ced-4ddc-b409-7134ff3c332f}" ma:taxonomyMulti="true" ma:sspId="114ab214-fa64-4fae-99b8-b7f9cb5589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e06d9b-ce42-4fa8-b284-302ef28cc77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c339e06a-42e6-4b23-ba36-aeb9d287abc0}" ma:internalName="TaxCatchAll" ma:showField="CatchAllData" ma:web="67e06d9b-ce42-4fa8-b284-302ef28cc7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a6454e5-418b-4844-a74d-e55630c4d592">
      <Terms xmlns="http://schemas.microsoft.com/office/infopath/2007/PartnerControls"/>
    </lcf76f155ced4ddcb4097134ff3c332f>
    <TaxCatchAll xmlns="67e06d9b-ce42-4fa8-b284-302ef28cc775" xsi:nil="true"/>
  </documentManagement>
</p:properties>
</file>

<file path=customXml/itemProps1.xml><?xml version="1.0" encoding="utf-8"?>
<ds:datastoreItem xmlns:ds="http://schemas.openxmlformats.org/officeDocument/2006/customXml" ds:itemID="{719852DD-E312-474D-8329-83024EE3AB88}"/>
</file>

<file path=customXml/itemProps2.xml><?xml version="1.0" encoding="utf-8"?>
<ds:datastoreItem xmlns:ds="http://schemas.openxmlformats.org/officeDocument/2006/customXml" ds:itemID="{E1C5FBC5-6E19-4D4E-918B-6AAF836E7481}"/>
</file>

<file path=customXml/itemProps3.xml><?xml version="1.0" encoding="utf-8"?>
<ds:datastoreItem xmlns:ds="http://schemas.openxmlformats.org/officeDocument/2006/customXml" ds:itemID="{E285F0B2-4147-4ECE-8527-E71ADAEA1E79}"/>
</file>

<file path=docProps/app.xml><?xml version="1.0" encoding="utf-8"?>
<Properties xmlns="http://schemas.openxmlformats.org/officeDocument/2006/extended-properties" xmlns:vt="http://schemas.openxmlformats.org/officeDocument/2006/docPropsVTypes">
  <TotalTime>2051</TotalTime>
  <Words>337</Words>
  <Application>Microsoft Office PowerPoint</Application>
  <PresentationFormat>ユーザー設定</PresentationFormat>
  <Paragraphs>42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8</vt:i4>
      </vt:variant>
      <vt:variant>
        <vt:lpstr>スライド タイトル</vt:lpstr>
      </vt:variant>
      <vt:variant>
        <vt:i4>2</vt:i4>
      </vt:variant>
    </vt:vector>
  </HeadingPairs>
  <TitlesOfParts>
    <vt:vector size="14" baseType="lpstr">
      <vt:lpstr>ＭＳ Ｐゴシック</vt:lpstr>
      <vt:lpstr>Arial</vt:lpstr>
      <vt:lpstr>Calibri</vt:lpstr>
      <vt:lpstr>Calibri Light</vt:lpstr>
      <vt:lpstr>第2章_買い物と支払い</vt:lpstr>
      <vt:lpstr>第3章_お金を借りる</vt:lpstr>
      <vt:lpstr>第5章_多重債務と消費者被害</vt:lpstr>
      <vt:lpstr>資料集_特別編</vt:lpstr>
      <vt:lpstr>1_第3章_お金を借りる</vt:lpstr>
      <vt:lpstr>2_第3章_お金を借りる</vt:lpstr>
      <vt:lpstr>1_第5章_多重債務と消費者被害</vt:lpstr>
      <vt:lpstr>1_資料集_特別編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QB0003</dc:creator>
  <cp:lastModifiedBy>田中 優希</cp:lastModifiedBy>
  <cp:revision>105</cp:revision>
  <cp:lastPrinted>2016-03-12T10:43:24Z</cp:lastPrinted>
  <dcterms:created xsi:type="dcterms:W3CDTF">2015-11-26T08:00:25Z</dcterms:created>
  <dcterms:modified xsi:type="dcterms:W3CDTF">2024-06-19T06:25:38Z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0x010100FA3F96E03010CB43A87E62425EE861C2</vt:lpwstr>
  </property>
  <property fmtid="{D5CDD505-2E9C-101B-9397-08002B2CF9AE}" pid="3" name="MediaServiceImageTags">
    <vt:lpwstr/>
  </property>
</Properties>
</file>