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24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3D0F1DA-DC5C-4B72-9DBC-DF6450978C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6E9FB6-2977-4DFE-A90E-4832557059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EC8DF6E-7AB8-4EBB-818D-0DFB544D78B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C6D505-7BD2-4125-A4A9-56C2B9FD1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E98CCF-E09F-4504-82CD-74497E6121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DEDF92-D7CB-4565-AAC8-919ADFACEF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C5AF861-0C58-47D7-AFBA-0B39B0A45C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AA5FBD-16B9-4CB6-8346-344BC2A6255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42F7B31-6B31-4513-A738-B72F2B8DA56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FB36FAE-96B8-433F-941C-6D8DD455BA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73A33A4-294E-414E-B06B-798521B1E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0E7416-D0F7-4BC9-830D-82A4318B74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8FAB29-276E-4D8E-A6FB-36718C251D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ABAD69-037F-41DF-8CCC-1EBBB2996C4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A750C-775E-4B07-8C37-060147FA66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2520BB6-47E2-4B00-82D3-EC3181AADAD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967D1B-C5C0-4677-87E2-B8B0C432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C75000-8C3D-4064-BA7F-280E0C27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E685008-27E3-496F-B75C-535D8AD9EE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2827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8D855E-CDBE-48B3-879A-3F3B38FD13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F1A39E-A8E3-4EFD-A7EF-923A20107CC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B5DB26-C479-4947-B2CB-CCDF3E0A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F96D2D-0502-496C-9A83-84E0B8C1C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2A633C6-C712-4CEC-BB80-A0158C2CD3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044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39FD1A-2369-4179-BDAC-C7F1ABC2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0E5E1A8-7699-4B4B-9E7A-041641F08A4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E8B310-A966-4695-82A4-3DE84DE7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B79BA0-23DB-4CDE-A850-0FF84326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6510816-0CAB-4B95-B3F0-2EB6FB4D5E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4358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8BBB31-9C6D-4FE1-A425-68C20BCA7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87D168A-C222-4CE6-9CD3-1789A235E34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B2CAD8-80BC-4566-9195-E78408CB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0B6AC6-066A-4C78-9755-5B18ABDDC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F675643-5D95-4D61-8E30-9B7D899D73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117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5E14F-CA1D-4629-9ED6-968D0BFA2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0D579A-A88F-40B4-85C1-07BFE3FA2D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041D74-38AD-49A0-9AF6-A024F5B7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C2A079-7B61-4B3E-AEBC-4DB9E11B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BC2326-F097-48A2-AD27-62EA902795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01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D043E4-2F54-4E3C-91B1-B719F0C2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3C1CEF6-4D89-492A-921C-1AA1EB25560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21B100-5DA1-4732-A642-2039C66DB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672E51-050A-4CF3-A6AC-A1B3C5E9B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FC9DCE-BC83-463A-9830-DF4AB97495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8878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6DFAF-BE1E-4622-B895-030E6DD3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DAFED77-DF28-4D6D-8BC5-71824678EBA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2EED6F-D23E-45D8-83BF-BB1B845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0D7703-6558-4F57-BDA6-78C1DA63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93202E1-1494-40DE-B8A4-63F3DCCE0C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1196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49442F7-D9A6-4281-A406-9B8700DF00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641DC8-8205-4B62-8768-51DA0241FC4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D90A853-5948-404C-9F5A-0AF656DB8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53E441-8971-4F11-84F7-50442849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74B7424-18BA-4752-87B0-5CF7DB664E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2095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74EA2E-0EF9-44D6-B26F-E9F46C7B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EDFC42-CDF6-49F0-901D-1C9A83D4049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AE0906-6380-44FC-A571-06656214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F9CF0C-CA7B-4715-8F2A-634D5D7B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9588B7F-6E40-4EAE-8F8B-00DEB5BC0B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774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598E1F5-CDB3-459F-A281-8E1CBB4B9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7133F1-3D20-452F-90E2-E821BF260CB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F8540E-0EDA-490E-84AA-48A25D23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D67B513-8701-4D2F-8315-EF5105C6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315C1BE-3425-4538-A5FE-872DA951AF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2859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32B8AC-08FE-4A11-B738-2AB83A44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1A2AFF-9DE0-4967-BF05-1864108339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435B71-AC04-4B58-9D49-1BFD724E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CFCE9A-77A0-4AE0-B02A-D1B4ECC40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41162F9-B108-4146-A027-EA1CDBF8AA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513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B3D752-AB35-4F84-BEEC-CFB4B3DD4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168ED0C-6FF8-495F-9E0D-C062E2A9683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B6B0D8-C96E-412D-9CA6-2BF3C6E5B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8B494B-2C9A-4AD8-9EED-8F83E30A7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6AB08E3-5717-4C1A-B517-739376CFF8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1264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C2D966-55BE-437B-9053-78B6A081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9590F2-ED7F-4000-9FBF-B81BE106BDA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EDFE8F-5EFD-4314-805D-7D488581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403BD7-9639-4687-BD5F-B56E8591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01886D1-4846-4582-922E-24FFCBF1F4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6199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0FD969-9C51-4FDC-8B9A-F41E6454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679189-4744-40C5-A4AA-F2A251CC690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DD7A31-E9A2-4940-A516-4393011D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E8B3CD-C2F9-402E-888D-7547D6A3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13670B0-0031-48F6-B17E-9C8D6573FA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35969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C0ECA8-11F1-487D-9179-17D53617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3254BFB-44AF-4E9A-8760-0B39A9182BC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85067A-932D-4DF1-BCA0-26E7C0526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EE96B3-73B9-4CBD-8EE8-C23D8E3D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DD6874A-8059-4324-A801-29ABBF68D0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47384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13509F-005F-4187-822F-4DB11435AD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004827-BFFD-4D3B-B251-F33B0A58F27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667872-50A8-4BE8-AB60-990CF5732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71E104-158A-4B75-A95E-9B2F421BA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F53F5A3-6B8E-45DB-A7F4-551925AA36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4255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9A5962-8B13-4D9E-A290-96ECC009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F392E3A-BE5C-4FA1-A8E8-2FD00BB855B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33B38-8C5C-407F-A7EF-3F77D14D5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BC0F83-9B0F-48C2-9B10-F7E9B999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6ACFA3-C22B-4BA8-82CF-C27A604AC8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65467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435483-70AA-467A-8417-8001CD58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AB11A98-F941-45F1-9325-74ACF6EC0A3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014B2C-0507-40F1-9496-B715583D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623EFB-F7BF-4284-861A-D6BA2C2A6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3C17CD-FE66-4F83-942A-DDA811C10C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1786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ABC5DC-07F6-496C-88AA-AA857897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DEAF891-DD2B-4CB2-A5E7-B169EAD23F7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3B8B44-1BCD-400E-8E45-E24008093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5BD154-A29E-4BAA-B5E9-36271F95F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0AF4E94-43C8-41B0-BF54-C8B4BEA640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00157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DCC53D-3C4B-48E3-BE70-EF4B0392F2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1064AA3-EEF4-4148-824B-D90FA200083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8113002-DC6F-4C6A-A63F-8C6FFC980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DA4DD53-A495-45BD-9205-6EA1674B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89362BE-0496-4970-9233-8381051B70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92585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1412AC-39A9-4DAC-A5B9-AE118894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0AB2A98-BC24-4BC1-B655-8023667BF0C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54ECCA-F47E-4E0C-8002-EC601148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8E34E54-6EF6-448A-BB1C-B8D2308D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20D46B2-F338-427A-ADD9-5B236A95A1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71660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482836-5409-40A6-B8D4-5F6226292F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815445E-B454-4107-A09C-972ABE58B2D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0E4145-D672-44E5-A35E-787D1002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CB9F46-DC68-4559-8D90-857D5B2C9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311BFAD-347A-4174-BCEF-8E6C31962C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431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4B146D-67DE-427D-9CDE-C67391D40D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781BA77-BC88-4DD3-91B3-5981095AF02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A74BA9-C256-4C4F-AD06-E3AD63A72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D955C3-04DF-4F54-A3C2-A8000D27B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3CCE20B-FECB-4C71-82EB-7E14E7ABD8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3120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0F886A-3140-43B6-8F4B-C0DD9624E8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4D87274-D404-491E-BFA3-03A8AF05636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56B6E7-4B07-44FB-831C-5B2E7F72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B20D40-4D1A-4B4B-BECB-5D0CF0CF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E5CD24D-97D1-4325-BA29-532A473237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60529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A8E127-97E6-4E65-8041-71A8A78CD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E581A4-3744-4EFE-9B86-266663887D2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9FB3A5-ABAA-474A-9541-F3A8B342D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5A333E-6032-40AF-87DE-F3F249495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1265335-661A-4DE7-975E-E6F6128BAD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647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FE194D-3A6E-4345-B3EA-F72C2F06DC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129B8C8-5AC7-47C8-8CE6-E8832D6661C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41501-7028-4387-B6D7-0BB366879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36EC7A-280A-4F3A-950A-0A08A10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4AEF45B-493B-4149-8447-65F36251082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5042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5A6EEA-E69D-41A3-A581-E48B100A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048D933-3FCD-49C3-A246-401232F216D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FFF366-EF54-4269-A970-8DAB4BEFC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A04E4-77A0-4A64-BE9E-6AD1BD6C6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6C3FD1F-3FA7-4AB0-B265-F905C0B1FB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115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093510-168D-4C3A-9672-39473EE7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63719B-3E75-41CF-B03D-4E5955A2BD5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6C5A9D-953B-419B-AB3E-F688AE64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0AEEA0-6090-484F-811C-EA3E65C7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E089DE-9590-4238-A569-B500588D41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45954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6BA2FC-17F9-4F63-BC7F-B046A49A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1590E1-AA3E-42CC-98EB-EAAC034AE2D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BDED26-A62F-4149-AA61-542A2CBA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29A84-424A-440C-838A-A30004744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1AEB00-E1E9-4CCA-8060-904B1FED5B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28799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8193D7-89F0-4B16-B6F6-C8BE503C0A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6D913D4-1A1B-40F6-BDF2-4AF1866D1AA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66E399-BEFD-4057-B9B7-30C23918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6E10D2-D691-44E0-BFDE-557B0ECA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75E092-B330-4C54-8949-282CE61854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57238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7600A3-3ACF-4F04-ACD5-41F7BE9A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591513-7B94-444F-84FB-670D6CD69D2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5323F2-576F-475B-91B7-C3AE866AE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955E06-ED08-466F-8489-F6041D5E7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3961964-436D-400C-8965-ACDE5B6312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3125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3C06D36-8D29-480E-BBAA-C5F5929D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C6CC80E-080E-41F6-BDA0-4C37B549E8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3B708B-F010-4C53-8CB6-8E43ABE7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6D6FCA1-6F66-42B1-A789-8AEDEB5ED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E5839F-0D53-41A1-841D-4AEAFEE9E6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44816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685CAF-5300-4FF0-B322-98B2F421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6F3E0A-5CF8-42A0-81FC-61A70CFF49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D12C794-21D1-4581-A7B6-67ED208E8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E5A8C8-952A-48C3-A7C6-45A184BFC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5289BE4-22CA-46BB-9301-F8A11AFC1C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559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37C227-AF8D-4966-AC79-20AEEA1C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95ABF0B-DFB5-4F98-AE5C-D1EA5C2ED6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423F9E-BBC1-4E22-9A7A-A79A4BB57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43F9E5-98D4-45E2-9D60-A3103E4B8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56DABD2-A380-4388-9790-CF86665EA1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79372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E70E905-D0D7-4420-A52B-0279BDFD4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B3FA5A-BBEA-4483-900A-9AEEE1D25F5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CBD349-0502-46F5-9925-31E213ED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0FA6DF-8D0D-4EDD-B28C-B800355AB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0BAC81-4F55-43BA-867D-9069B81764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5684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6899D2-C8D6-471B-9E02-C0E61761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FA3E8B-4D26-44FE-891D-2B77D87CA43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30AE7A-E41C-4379-BB8F-0C504FF5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341E4E-4B76-453D-86C0-EE24E9317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11F3BF-7D14-4F2E-8561-C764FD5045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33021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9D4F92-65C0-4A2F-B3FE-37E0FE8802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A63CE4-AB78-49D9-A0BA-325304978B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F5629D-4803-463E-BA73-B5302A36E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A991DA-24A4-4D39-96B4-AFE0E9760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390BEE-2D1E-4259-A65E-C86B083DB3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10701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B951A0-516D-4364-99E4-99404AEFA3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7A3A69-741C-4CFF-9C3D-4042C078A3F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A59CB9-45E8-454A-A45A-72A0A8C3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C06E7B-32F0-4DFB-9F74-CCC485C16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6267BC-1DA7-4A6E-B9F3-A090E41F970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7961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A94F5D-BF9B-4193-8F3B-38826D7A1E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0F6C73E-1C3D-4273-BD9A-56267FB2DD1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25A13E-947D-4DBA-9050-D682062C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34272B-DA9F-4EC1-BA55-D66B3B92E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A3891D7-BFFE-4E83-9151-FD4A75657D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77633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AE49C9-56DB-42C2-898D-58308285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27BE89-EACE-4854-A1AF-7FD7D277D56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1455C8-A007-475D-9C53-D5E89561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549FA1-6772-40DF-8A10-BB85AA90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6926E4A-2FDE-46D1-BE0B-41D4DEFD80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90082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685497-A500-427D-922F-2ABEB35BED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D206BB4-3FB4-4D37-A2E1-C619EF87443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20E963-8422-4F05-8D27-9E2833C2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6E946B-C1AB-4F8B-8F28-75B7DEC7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B4FC18A-D4DF-4EDE-9D9C-628D9AC2BA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64067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499416-EEB3-428B-9935-B1D02352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EFD5778-BF33-4E6F-B8B3-A0C2B4E367D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F4CF24-36A4-4D71-95D5-0B2540F5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B074F1-4667-4EA0-AC94-6E85742A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1D5696F-AC1B-4B72-B2B7-AB0AC4F092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11139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36AD5B-8C9A-42B8-A691-9B4134C8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570334E-C53A-4604-BD67-D10896C46B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3670A5-2177-4C4A-87B4-52111B840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EEE92E-1A3D-47CD-B0E7-893F41D40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EBD6525-3760-4D18-B78C-05E94E993F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54621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A053525-96AB-4FBD-A71C-3BC1640CD6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19FF8B1-61D2-4155-AD91-C9178FB3C6D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CA33CA-7DE4-461F-A717-998C940E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2A5BA0-AD59-4771-8BDC-11D5A88C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A69BA71-2149-4573-9CFA-C5841E7549D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590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79A9CD-87F4-448B-B5D6-BA73E1DA1E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D676E0C-81F5-40B3-BBCD-2475995554F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67BEBFD-1605-4BE3-ABF7-CA823685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AABB9A-3127-4D9B-97F1-7B889DD5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CEAD1A9-DAF7-457D-BD7D-2330CE447F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837569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B68D18B-295F-4903-9636-784F42EE0F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E29D99D-F268-4C6B-9E14-84850136F8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DCDC5F7-53B8-4CE7-AA92-315613AB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A28459-C2D8-42EA-9BEC-F74F1586E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F46F4C6-3D24-4B9A-AB19-74B952DFEB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9244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E73C32-7AA7-422D-9D2E-2166157B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214211-993C-46F8-9B2E-353993DF53B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8F4351C-FF25-44B9-A7E0-D4294C330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AD93B0F-BBD4-44D8-83EC-2D0C9BC25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3BE0F77-0E82-44E2-8291-B2F5C0F4525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69282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521FB4-4A66-44E4-93B1-5AD8ADE2B2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7007454-45E5-460A-A4AE-7D46C89392F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702674-DD44-4884-B0D2-44EF0165F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A47A02-30D8-43D7-8C97-496274C0B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2082CA3-5776-4798-933B-528393CC9D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35006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DE545D-4D41-4694-8106-EE1D9841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C5582A9-A413-4818-B254-DC6D333CBCF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547505-244B-4E2A-B10E-FA3541CF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DA8971-8534-460B-9226-CFB73557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1F7C4B0-31DE-4004-B6A2-B884600623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00845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4C2393-989C-4BC6-B15D-3C7DA8805C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C1B3B8B-1192-402F-BA56-70B14A8CB34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C88CD8-5A44-45F3-A936-092A58DB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B6F460-1B74-44D7-B8F4-F3084ABE8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9E87DE9-64BE-4E24-B5AC-12331FBC99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754103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A39777-C39C-4E70-94EA-C07CEAF31B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60B5BB-60A6-4FB4-8D95-9AF682F12B7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B1EE97-72F9-4029-AD7A-B8D96788C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89FF46-45E9-45E5-9395-D552B6DE6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0BE7110-A1D3-4122-9696-2F85AA463F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79631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3DCD5F-6226-44E6-8D73-F62F4CD388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EE76DA-599D-4FBB-B071-DB6A5CB7D1B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3B39CA-2CD6-4BCE-98AA-861A46616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01326-DD05-49CE-BF6C-BB582E10A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A1C478-053E-4BA0-A6A0-BB92353ACC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12202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1E0AD3-D1C8-4577-8709-0C85B12EBD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82654C4-FDD8-4F55-9057-E11D4D38EDA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CBBD39-B634-4702-9B4E-DCB5AD9D6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966850-DBF5-4413-B088-2FAE11F9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1C06022-FE4E-4B9B-BA8D-E7AF2DDB3BE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2559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8141D9-4E39-4B9B-BF0E-0F3DABD8EF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E835EA-93DF-4C24-80E4-D0FBD367367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8E9F44-DD69-4944-8DAE-B8B0837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120007-35C2-46FB-A74A-CEFAE9D5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640761B-36D7-4FEB-B7E5-05BC06EDF8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51134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BDD5CB-CEA2-4BDA-A367-6A0D8190C6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D6C33B7-EBBA-4C3B-B3D2-024817F88A9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B43EFF-99EF-45E2-AE9E-A6CB2DC5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633114-E25C-490F-A8A7-FD514B203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B1A1B44-FAF7-467A-82AF-8892906F7A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107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4E186E-F2C2-460D-8201-DECFF959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8B2442F-DA13-4F2E-8DD5-4478CB1A839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20A7A1-E83C-49EE-A75D-10E81CC1B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DE4191-D61B-497D-9240-086B3A7EB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146058B-7EAB-48FC-B543-EE5DAC9B5E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22313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BDB7E94-27E3-4A17-B9B4-57F26C74F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8175CEA-B3DB-4654-B386-A60F08A599F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424F71-ECFF-424C-9DE4-5320203E4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234097-7250-4991-9D3F-3F68F4C6B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823EC4A-07A2-4F27-930D-809FDA9BEB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0044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ECD3574-E483-4DB8-BE7B-25F29A7D37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01F0B75-C81E-4E27-AD29-C30B145ED2D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D364ACE-C29B-4B35-8F61-D297CD17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BA80AC0-07A3-41EF-AF15-91D0B96E7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D2E08F9-9F7C-4B61-9834-1C5380D9FF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88112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1F454D2-8D37-47C5-AEE2-04E9DF1F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7BDD66C-A62E-4A9A-BD5A-BEA04216C83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19DCAF8-80AA-48FA-9207-7BB7246E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7A1CC6-BCB2-4FAB-93B2-C0F47641F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4307316-DAC8-4F26-A325-5B5A8361B7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9816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DCF001-74DE-40FC-9886-E6A31E8EEF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76DCE49-D122-49E1-8FB0-3156D7C01D6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E63B67-0D46-4A5F-BFF7-A3E8E9F5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D2BF68-CAA5-4596-945F-E2DC81223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5F330A8-0B7E-4F52-8138-DC89958A7F9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233792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1415B5-482E-4F96-BC3C-C16FA4900F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414E13-F619-44ED-8FD3-9FC19A4AAB5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D572D3-7043-4E15-B334-B54E47B8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90843B-56F2-4E98-9E4F-9B0F302E8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5F28003-4E42-4544-BA67-D5F35F2304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16802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78A958-BD03-4CA1-9BD7-35775A66D0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6C14F6E-DCC7-4E54-B199-AFBD831F94E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B4C7B4-BC15-4F86-987B-238E9B03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152E3E-1730-4A7C-B58F-96DF5EBB1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EB48862-85FE-48C0-B58B-A5E4AE8904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647578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B1F12F-BCAE-41C4-84FA-A7E2AB4B17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1CEAEA3-4322-4780-A56C-7475E6EF2C8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E9DA66-281D-41D0-A5BB-A17FE6EEC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4E9F29-71D3-4B4F-BA59-91B56E33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F779879-D47C-4035-A874-A37196084A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39269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68A564-2E78-4322-838F-7BBA9D5A4E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B73CDBB-C285-4459-96DA-B72B008E074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ED9263-2E43-4B33-BA03-198FD9C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5AD5EC-5917-4D27-81C2-2C531167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8A6BFB9-4356-4992-996E-5E1B2D2981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49665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0435A2-94B3-42E0-8284-5439E105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461047-5BB8-460B-801B-3EDD4B6E9F6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EE1523-079F-4E5A-B039-E38B6E107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731149-E46E-47B3-B924-E234A029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FDECA8A-C3E1-4D5D-AC69-802C7E2A7C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22594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EEAB10-00BD-42F5-A525-C166DC30C1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1076B94-A111-464E-8515-2D826F7115E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07A887-1AC5-4670-B821-6EA0F2861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41A58B-88FB-4E70-97C7-AF3FCE8F2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1A967ED-3FF9-4BD7-AB35-730B00CC27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323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1ED8819-8E1B-49DA-AF85-3A241DB15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CD18824-2F24-41E9-A0AB-B6C6006D6DC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3558BC-0DCE-4218-B273-A6751F2C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1F5D0D-B5BF-454B-8B77-3BCF90C4F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2A3B07-A413-478A-BB74-07C1333117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0521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0F1635-53A6-4E57-BEA4-6F582693B3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80DBD5D-FA9E-4857-B163-C15FD73E417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7D4503-75C1-4191-9DEB-CA47A8C3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495936-8977-405E-8B89-51C9B93E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1BF72C5-5502-44D0-88F5-D642F27D33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19061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D3872BC-80DD-4F64-A4EC-B7D438F517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E277CF4-43E4-49BA-B0E8-A3F3DA527EA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FAA7A9-7F27-44E9-9CC2-6A35C770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193CC8-0814-4F28-91AE-B0E67E29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0C0E845-D3D7-4CD0-A37A-48B7EA105E9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75985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1926A8E-ABBD-4339-AE80-52DCF057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07AC4F4-367F-4985-8F73-76ECE4E5D22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4958D3-0CDD-41DD-8255-9D52839E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92A1D12-2C3C-4916-A5A8-6582738A5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7DEB6A5-A23A-4376-89E3-842671E91C3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543742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3565E95-6D0C-47C1-875E-E6A05FDDEC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190849E-C58E-43C7-8A1A-7E8D37CE50B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48950A-DB30-4455-9E4C-02B24E47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BCF162-DEBE-41FF-97E7-5B5BEDB5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42CC2FA-8AD1-4FB2-96E8-6EF7F3CFA6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953965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B38190-F473-476F-A874-3BEE12706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616FF6B-09F7-402C-B999-D193A996DDD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ADC4A2-2F68-4B7D-BA58-8E83ABBAB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C5C37B-9B69-4D34-B203-F0188D69A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E3DE3C0-EB23-456F-ACF0-5931888360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07997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6CAF18-D8BA-43D7-B6EF-2A84A83A4F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388FB7D-7A92-49E9-8D6D-8F250F07E3B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754200-5F1E-4A90-9883-769076C7A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6561BC-B926-49BA-9D6A-98EBD99C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6F01F9D-C2A1-450A-8FE0-0D8453FA37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841114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50D64F-752D-4811-ACDD-897733A0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B98C367-33BD-4223-AE71-B6D7A290079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944CE-F7B7-4DE6-88B0-D1E29F8DF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640049-DBE7-4920-A1FA-B44D6DCB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A75C45E-839F-469E-9449-DD1835872E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580250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B82650-39FA-468D-ABAA-8B475A7868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5A36018-764C-4DBD-A5F2-4EC4AC0EC69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3501A6-7560-4CE6-A3F9-35129C9C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222B67-801E-4D63-8167-69609C8BB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D761BCB-DE8D-475E-B969-60B92F0DF9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15996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452953-CBB7-4C45-A868-2FACE5F80F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E3792F7-A6E7-47D5-B0A5-C09C23787F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8F311A-588C-4AE7-AC22-9CD1AD5A2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9B2B13-2D87-4743-9736-234EAEECC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67F56B9-CDFD-4572-B3A3-0AAFF4E43CB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22983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FAE343-E71B-42E7-8E1F-83FDC1236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FE228E-52C4-4EBB-B22F-1204E8A80C9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91519E-30F2-4B1F-9B31-9551129C8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6B710-9055-47A2-A3A0-E192D0DEA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05DF5B7-374D-4D58-B688-05A93C2FE6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4483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3643F5-9837-4A44-9343-70664A051E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8138A0F-ABBB-4D41-9FB6-75F60F9519A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757C2D-C60D-4D25-96F6-D47E0DD7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8486C5-2584-4D2E-8BF1-AC97B90D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8013595-AC11-404E-9671-6599B2DF16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000906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07E71B-B2F7-480D-8F1E-C9028050F8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A978A65-46AE-42BB-92F0-CDB290A1D8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053202-FD88-4348-9F44-5028FD51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937DCA-1B63-42DB-AF2B-46C4C6B20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43E5BD2-20CC-4148-AAD0-8535363B1D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901195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24CD9C-7AED-412F-9E64-398259B4D6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05625A2-572A-4A23-AB78-A1937791A41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BF0C5E-EA06-4E15-BA1B-F265655B5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0ED688-9CB5-46DB-AC33-5D54A58E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196A9F7-3155-4C24-BBAA-DED2B4B98A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868903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0BE34A-8A24-48F9-AEE0-87C0BBA4B4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748ACD-4F16-4FC4-9102-4AB28C3F0FF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FC354E0-D7D8-4D48-AA47-0B96DFCE0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5067BF-5D48-49F9-A56A-5D0C7141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2EF95EA-1299-434F-BC06-53C406AFC3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994630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BD83632-4868-4A08-A35F-467AC699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C4E4C9-C4BE-4383-A3BD-C09CCE1091B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BBBE72-1027-412B-8078-B73023723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7762D15-85DE-4DC5-B03B-DE0DEA4AB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1B9DF04-85C0-4C41-9E07-97670829CF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20591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92E0B09-72FD-4271-8886-173E06B8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C457A9-6E4E-48AE-B2F3-4C95059FD6A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E479C9-0C76-44B9-B058-CA74ED8EB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BE5C530-D138-4DC1-B968-DDF475C29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B8E9ABF-8406-41F9-A996-6202EA2297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428629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75A41D-5809-4B0C-8FF9-1F76352022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6BA52E-791B-486F-B635-2E257B63423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C8A274-12FB-426C-8219-2661EC4BD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8DB5A0-BCA7-4B33-AD5D-DD43053E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F573351-AA47-4B5C-818E-10800565CB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356948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3DEB74-38C3-46D9-B5F4-FCDF9D630B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E079193-9565-486E-A2C4-BA2AEBB18CC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B2FA33-53B5-48C7-AF6D-19086CE83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ACF70C-2639-46BB-9256-86D5FCD7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4363ACC-3A64-41C7-BA0D-75022F9403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967912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29B856-2069-48FC-92E1-8053053057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952D27C-23A6-4B9F-AF45-6EFDE6C5AD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319F4-956E-426B-B0AB-86E8BB695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F0FB6C-C9BA-42FC-BA6F-6B9BEE7EB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7544257-0925-4972-A3E0-16CFF608E7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38821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3B1310-C032-4BDB-8B39-5B2C5917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A2C718-FC5F-43BF-8F84-96218AA772B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324C5D-6C33-4242-9E9B-0DD6214D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C699FE-449B-49B6-875F-44A9F2A9A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67B12D6-1F08-4C31-A5D8-F1BA01EE53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231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C00D34-D091-4930-A13A-FFE0FCAF6F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DA4F9C-5CC6-47AE-BB44-9221FD3D418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1C5D03-A919-44FC-A389-28EF991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E249B7-31E8-4FFA-88F1-80556870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AAA92E-6064-4559-9C62-2CA5486115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634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2B3F3751-2767-4914-A018-FFE9027B656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598" r:id="rId1"/>
    <p:sldLayoutId id="2147490599" r:id="rId2"/>
    <p:sldLayoutId id="2147490600" r:id="rId3"/>
    <p:sldLayoutId id="2147490601" r:id="rId4"/>
    <p:sldLayoutId id="2147490602" r:id="rId5"/>
    <p:sldLayoutId id="2147490603" r:id="rId6"/>
    <p:sldLayoutId id="2147490604" r:id="rId7"/>
    <p:sldLayoutId id="2147490605" r:id="rId8"/>
    <p:sldLayoutId id="2147490606" r:id="rId9"/>
    <p:sldLayoutId id="2147490607" r:id="rId10"/>
    <p:sldLayoutId id="21474906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7581843B-802E-4A95-B8B5-30D2206F611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09" r:id="rId1"/>
    <p:sldLayoutId id="2147490610" r:id="rId2"/>
    <p:sldLayoutId id="2147490611" r:id="rId3"/>
    <p:sldLayoutId id="2147490612" r:id="rId4"/>
    <p:sldLayoutId id="2147490613" r:id="rId5"/>
    <p:sldLayoutId id="2147490614" r:id="rId6"/>
    <p:sldLayoutId id="2147490615" r:id="rId7"/>
    <p:sldLayoutId id="2147490616" r:id="rId8"/>
    <p:sldLayoutId id="2147490617" r:id="rId9"/>
    <p:sldLayoutId id="2147490618" r:id="rId10"/>
    <p:sldLayoutId id="21474906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F8AE42A-D243-497F-AF3E-AAF34871C8D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20" r:id="rId1"/>
    <p:sldLayoutId id="2147490621" r:id="rId2"/>
    <p:sldLayoutId id="2147490622" r:id="rId3"/>
    <p:sldLayoutId id="2147490623" r:id="rId4"/>
    <p:sldLayoutId id="2147490624" r:id="rId5"/>
    <p:sldLayoutId id="2147490625" r:id="rId6"/>
    <p:sldLayoutId id="2147490626" r:id="rId7"/>
    <p:sldLayoutId id="2147490627" r:id="rId8"/>
    <p:sldLayoutId id="2147490628" r:id="rId9"/>
    <p:sldLayoutId id="2147490629" r:id="rId10"/>
    <p:sldLayoutId id="214749063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3F98C1D6-92A0-46C5-BFC8-FCB75607BF0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31" r:id="rId1"/>
    <p:sldLayoutId id="2147490632" r:id="rId2"/>
    <p:sldLayoutId id="2147490633" r:id="rId3"/>
    <p:sldLayoutId id="2147490634" r:id="rId4"/>
    <p:sldLayoutId id="2147490635" r:id="rId5"/>
    <p:sldLayoutId id="2147490636" r:id="rId6"/>
    <p:sldLayoutId id="2147490637" r:id="rId7"/>
    <p:sldLayoutId id="2147490638" r:id="rId8"/>
    <p:sldLayoutId id="2147490639" r:id="rId9"/>
    <p:sldLayoutId id="2147490640" r:id="rId10"/>
    <p:sldLayoutId id="214749064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CAA715B8-78BB-4245-8F01-F48B3750D87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42" r:id="rId1"/>
    <p:sldLayoutId id="2147490643" r:id="rId2"/>
    <p:sldLayoutId id="2147490644" r:id="rId3"/>
    <p:sldLayoutId id="2147490645" r:id="rId4"/>
    <p:sldLayoutId id="2147490646" r:id="rId5"/>
    <p:sldLayoutId id="2147490647" r:id="rId6"/>
    <p:sldLayoutId id="2147490648" r:id="rId7"/>
    <p:sldLayoutId id="2147490649" r:id="rId8"/>
    <p:sldLayoutId id="2147490650" r:id="rId9"/>
    <p:sldLayoutId id="2147490651" r:id="rId10"/>
    <p:sldLayoutId id="21474906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CA33C433-8F74-4E57-AB97-E44F9DB601C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53" r:id="rId1"/>
    <p:sldLayoutId id="2147490654" r:id="rId2"/>
    <p:sldLayoutId id="2147490655" r:id="rId3"/>
    <p:sldLayoutId id="2147490656" r:id="rId4"/>
    <p:sldLayoutId id="2147490657" r:id="rId5"/>
    <p:sldLayoutId id="2147490658" r:id="rId6"/>
    <p:sldLayoutId id="2147490659" r:id="rId7"/>
    <p:sldLayoutId id="2147490660" r:id="rId8"/>
    <p:sldLayoutId id="2147490661" r:id="rId9"/>
    <p:sldLayoutId id="2147490662" r:id="rId10"/>
    <p:sldLayoutId id="214749066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2C1EE9E9-5109-41B4-B1E5-611E26B429A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64" r:id="rId1"/>
    <p:sldLayoutId id="2147490665" r:id="rId2"/>
    <p:sldLayoutId id="2147490666" r:id="rId3"/>
    <p:sldLayoutId id="2147490667" r:id="rId4"/>
    <p:sldLayoutId id="2147490668" r:id="rId5"/>
    <p:sldLayoutId id="2147490669" r:id="rId6"/>
    <p:sldLayoutId id="2147490670" r:id="rId7"/>
    <p:sldLayoutId id="2147490671" r:id="rId8"/>
    <p:sldLayoutId id="2147490672" r:id="rId9"/>
    <p:sldLayoutId id="2147490673" r:id="rId10"/>
    <p:sldLayoutId id="214749067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F3FB3867-3922-4774-BF29-64ADA72D799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675" r:id="rId1"/>
    <p:sldLayoutId id="2147490676" r:id="rId2"/>
    <p:sldLayoutId id="2147490677" r:id="rId3"/>
    <p:sldLayoutId id="2147490678" r:id="rId4"/>
    <p:sldLayoutId id="2147490679" r:id="rId5"/>
    <p:sldLayoutId id="2147490680" r:id="rId6"/>
    <p:sldLayoutId id="2147490681" r:id="rId7"/>
    <p:sldLayoutId id="2147490682" r:id="rId8"/>
    <p:sldLayoutId id="2147490683" r:id="rId9"/>
    <p:sldLayoutId id="2147490684" r:id="rId10"/>
    <p:sldLayoutId id="21474906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図 1">
            <a:extLst>
              <a:ext uri="{FF2B5EF4-FFF2-40B4-BE49-F238E27FC236}">
                <a16:creationId xmlns:a16="http://schemas.microsoft.com/office/drawing/2014/main" id="{55ECE2F5-36B2-4030-AF21-740F261866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3" t="28778" r="11037" b="21721"/>
          <a:stretch>
            <a:fillRect/>
          </a:stretch>
        </p:blipFill>
        <p:spPr bwMode="auto">
          <a:xfrm>
            <a:off x="1287463" y="2170113"/>
            <a:ext cx="8607425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テキスト ボックス 3">
            <a:extLst>
              <a:ext uri="{FF2B5EF4-FFF2-40B4-BE49-F238E27FC236}">
                <a16:creationId xmlns:a16="http://schemas.microsoft.com/office/drawing/2014/main" id="{D67EC850-8D24-446C-8D79-428D2EF91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219200"/>
            <a:ext cx="826293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元利均等返済方式・元金均等返済方式の返済総額</a:t>
            </a:r>
            <a:endParaRPr lang="en-US" altLang="ja-JP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（元金</a:t>
            </a:r>
            <a:r>
              <a:rPr lang="en-US" altLang="ja-JP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1,000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万円、金利</a:t>
            </a:r>
            <a:r>
              <a:rPr lang="en-US" altLang="ja-JP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3%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で借り入れた場合）</a:t>
            </a:r>
          </a:p>
        </p:txBody>
      </p:sp>
      <p:sp>
        <p:nvSpPr>
          <p:cNvPr id="101380" name="テキスト ボックス 4">
            <a:extLst>
              <a:ext uri="{FF2B5EF4-FFF2-40B4-BE49-F238E27FC236}">
                <a16:creationId xmlns:a16="http://schemas.microsoft.com/office/drawing/2014/main" id="{B8FBC6FE-6C52-4A69-A856-23DC6681A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293813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40</a:t>
            </a:r>
          </a:p>
        </p:txBody>
      </p:sp>
      <p:sp>
        <p:nvSpPr>
          <p:cNvPr id="101381" name="テキスト ボックス 21">
            <a:extLst>
              <a:ext uri="{FF2B5EF4-FFF2-40B4-BE49-F238E27FC236}">
                <a16:creationId xmlns:a16="http://schemas.microsoft.com/office/drawing/2014/main" id="{95EFCB17-EE91-4D41-8DEF-5E35D928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463" y="6165850"/>
            <a:ext cx="82724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1,000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万円を金利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3%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で借り入れたときの、</a:t>
            </a:r>
            <a:endParaRPr lang="en-US" altLang="ja-JP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つの返済方式の差額を示した表です。</a:t>
            </a:r>
          </a:p>
        </p:txBody>
      </p:sp>
      <p:sp>
        <p:nvSpPr>
          <p:cNvPr id="101382" name="テキスト ボックス 6">
            <a:extLst>
              <a:ext uri="{FF2B5EF4-FFF2-40B4-BE49-F238E27FC236}">
                <a16:creationId xmlns:a16="http://schemas.microsoft.com/office/drawing/2014/main" id="{B6E1EC79-80ED-4E3D-A760-DAEDB4415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8" y="2789238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>
                <a:solidFill>
                  <a:srgbClr val="000000"/>
                </a:solidFill>
                <a:latin typeface="ＭＳ Ｐゴシック" panose="020B0600070205080204" pitchFamily="50" charset="-128"/>
              </a:rPr>
              <a:t>5</a:t>
            </a:r>
            <a:endParaRPr lang="ja-JP" altLang="en-US" sz="4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3" name="テキスト ボックス 10">
            <a:extLst>
              <a:ext uri="{FF2B5EF4-FFF2-40B4-BE49-F238E27FC236}">
                <a16:creationId xmlns:a16="http://schemas.microsoft.com/office/drawing/2014/main" id="{37400239-9255-4431-ADFF-1B616B3FF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588" y="3379788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>
                <a:solidFill>
                  <a:srgbClr val="000000"/>
                </a:solidFill>
                <a:latin typeface="ＭＳ Ｐゴシック" panose="020B0600070205080204" pitchFamily="50" charset="-128"/>
              </a:rPr>
              <a:t>10</a:t>
            </a:r>
          </a:p>
        </p:txBody>
      </p:sp>
      <p:sp>
        <p:nvSpPr>
          <p:cNvPr id="101384" name="テキスト ボックス 11">
            <a:extLst>
              <a:ext uri="{FF2B5EF4-FFF2-40B4-BE49-F238E27FC236}">
                <a16:creationId xmlns:a16="http://schemas.microsoft.com/office/drawing/2014/main" id="{3F854386-E097-4BCA-8165-1B61B101B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588" y="3948113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>
                <a:solidFill>
                  <a:srgbClr val="000000"/>
                </a:solidFill>
                <a:latin typeface="ＭＳ Ｐゴシック" panose="020B0600070205080204" pitchFamily="50" charset="-128"/>
              </a:rPr>
              <a:t>20</a:t>
            </a:r>
          </a:p>
        </p:txBody>
      </p:sp>
      <p:sp>
        <p:nvSpPr>
          <p:cNvPr id="101385" name="テキスト ボックス 12">
            <a:extLst>
              <a:ext uri="{FF2B5EF4-FFF2-40B4-BE49-F238E27FC236}">
                <a16:creationId xmlns:a16="http://schemas.microsoft.com/office/drawing/2014/main" id="{44319245-DC13-4DD8-A6E6-8CD04DEFF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588" y="4537075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>
                <a:solidFill>
                  <a:srgbClr val="000000"/>
                </a:solidFill>
                <a:latin typeface="ＭＳ Ｐゴシック" panose="020B0600070205080204" pitchFamily="50" charset="-128"/>
              </a:rPr>
              <a:t>30</a:t>
            </a:r>
          </a:p>
        </p:txBody>
      </p:sp>
      <p:sp>
        <p:nvSpPr>
          <p:cNvPr id="101386" name="テキスト ボックス 13">
            <a:extLst>
              <a:ext uri="{FF2B5EF4-FFF2-40B4-BE49-F238E27FC236}">
                <a16:creationId xmlns:a16="http://schemas.microsoft.com/office/drawing/2014/main" id="{47C2DB69-457E-495B-B300-A2FF0210C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9588" y="5106988"/>
            <a:ext cx="720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4000">
                <a:solidFill>
                  <a:srgbClr val="000000"/>
                </a:solidFill>
                <a:latin typeface="ＭＳ Ｐゴシック" panose="020B0600070205080204" pitchFamily="50" charset="-128"/>
              </a:rPr>
              <a:t>35</a:t>
            </a:r>
          </a:p>
        </p:txBody>
      </p:sp>
      <p:sp>
        <p:nvSpPr>
          <p:cNvPr id="101387" name="テキスト ボックス 16">
            <a:extLst>
              <a:ext uri="{FF2B5EF4-FFF2-40B4-BE49-F238E27FC236}">
                <a16:creationId xmlns:a16="http://schemas.microsoft.com/office/drawing/2014/main" id="{EA59CF39-3F99-4722-A624-2D3EFC20A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890838"/>
            <a:ext cx="2457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10,781,220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</a:p>
        </p:txBody>
      </p:sp>
      <p:sp>
        <p:nvSpPr>
          <p:cNvPr id="101388" name="テキスト ボックス 17">
            <a:extLst>
              <a:ext uri="{FF2B5EF4-FFF2-40B4-BE49-F238E27FC236}">
                <a16:creationId xmlns:a16="http://schemas.microsoft.com/office/drawing/2014/main" id="{CEE5867B-0498-4D8A-9895-9AF1E5E58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588" y="3470275"/>
            <a:ext cx="218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11,587,320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9" name="テキスト ボックス 18">
            <a:extLst>
              <a:ext uri="{FF2B5EF4-FFF2-40B4-BE49-F238E27FC236}">
                <a16:creationId xmlns:a16="http://schemas.microsoft.com/office/drawing/2014/main" id="{14613B30-08D3-4C5E-A5A5-D5F483A8A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588" y="4040188"/>
            <a:ext cx="218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13,310,400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0" name="テキスト ボックス 19">
            <a:extLst>
              <a:ext uri="{FF2B5EF4-FFF2-40B4-BE49-F238E27FC236}">
                <a16:creationId xmlns:a16="http://schemas.microsoft.com/office/drawing/2014/main" id="{D52D7B80-DD87-4BAD-B786-8C5F023C9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588" y="4619625"/>
            <a:ext cx="218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15,177,600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1" name="テキスト ボックス 22">
            <a:extLst>
              <a:ext uri="{FF2B5EF4-FFF2-40B4-BE49-F238E27FC236}">
                <a16:creationId xmlns:a16="http://schemas.microsoft.com/office/drawing/2014/main" id="{92F0BD2E-264B-4366-B286-6CBA549C5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588" y="5187950"/>
            <a:ext cx="218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16,163,700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2" name="テキスト ボックス 23">
            <a:extLst>
              <a:ext uri="{FF2B5EF4-FFF2-40B4-BE49-F238E27FC236}">
                <a16:creationId xmlns:a16="http://schemas.microsoft.com/office/drawing/2014/main" id="{F677F915-417A-4A1A-989B-E2E4F52F1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2892425"/>
            <a:ext cx="2184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10,762,481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3" name="テキスト ボックス 24">
            <a:extLst>
              <a:ext uri="{FF2B5EF4-FFF2-40B4-BE49-F238E27FC236}">
                <a16:creationId xmlns:a16="http://schemas.microsoft.com/office/drawing/2014/main" id="{FA25AAB4-73D3-4B7A-80B7-3DB68B25D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3470275"/>
            <a:ext cx="2184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11,512,420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4" name="テキスト ボックス 25">
            <a:extLst>
              <a:ext uri="{FF2B5EF4-FFF2-40B4-BE49-F238E27FC236}">
                <a16:creationId xmlns:a16="http://schemas.microsoft.com/office/drawing/2014/main" id="{42C24012-2D81-4328-9D83-2589B8352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4049713"/>
            <a:ext cx="218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13,012,434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5" name="テキスト ボックス 26">
            <a:extLst>
              <a:ext uri="{FF2B5EF4-FFF2-40B4-BE49-F238E27FC236}">
                <a16:creationId xmlns:a16="http://schemas.microsoft.com/office/drawing/2014/main" id="{E3925D3C-D631-4D65-97C4-BC813C987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4629150"/>
            <a:ext cx="218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14,512,167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6" name="テキスト ボックス 27">
            <a:extLst>
              <a:ext uri="{FF2B5EF4-FFF2-40B4-BE49-F238E27FC236}">
                <a16:creationId xmlns:a16="http://schemas.microsoft.com/office/drawing/2014/main" id="{C48D2568-26DF-4504-8BD5-25DA475F0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5197475"/>
            <a:ext cx="2184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15,262,391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7" name="テキスト ボックス 28">
            <a:extLst>
              <a:ext uri="{FF2B5EF4-FFF2-40B4-BE49-F238E27FC236}">
                <a16:creationId xmlns:a16="http://schemas.microsoft.com/office/drawing/2014/main" id="{D1A775F7-1AAD-49F4-A32F-1D7D9E1F3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425" y="2890838"/>
            <a:ext cx="1412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18,739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8" name="テキスト ボックス 29">
            <a:extLst>
              <a:ext uri="{FF2B5EF4-FFF2-40B4-BE49-F238E27FC236}">
                <a16:creationId xmlns:a16="http://schemas.microsoft.com/office/drawing/2014/main" id="{E72E7CA3-CB0C-4B0F-B055-AA0899060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9425" y="3470275"/>
            <a:ext cx="14128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74,900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9" name="テキスト ボックス 30">
            <a:extLst>
              <a:ext uri="{FF2B5EF4-FFF2-40B4-BE49-F238E27FC236}">
                <a16:creationId xmlns:a16="http://schemas.microsoft.com/office/drawing/2014/main" id="{48C4DEEA-5D70-4E14-B1BD-5CA831411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6863" y="4049713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297,966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400" name="テキスト ボックス 31">
            <a:extLst>
              <a:ext uri="{FF2B5EF4-FFF2-40B4-BE49-F238E27FC236}">
                <a16:creationId xmlns:a16="http://schemas.microsoft.com/office/drawing/2014/main" id="{61C9849E-1436-4A8F-B9E0-432F9B172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6863" y="4627563"/>
            <a:ext cx="1676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665,433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401" name="テキスト ボックス 32">
            <a:extLst>
              <a:ext uri="{FF2B5EF4-FFF2-40B4-BE49-F238E27FC236}">
                <a16:creationId xmlns:a16="http://schemas.microsoft.com/office/drawing/2014/main" id="{6C84D494-B4E3-4686-B51F-FD8EFB402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6863" y="5207000"/>
            <a:ext cx="1676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901,309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402" name="図 1" descr="画面の領域">
            <a:extLst>
              <a:ext uri="{FF2B5EF4-FFF2-40B4-BE49-F238E27FC236}">
                <a16:creationId xmlns:a16="http://schemas.microsoft.com/office/drawing/2014/main" id="{2D8AB5E1-A33E-4654-8393-9B3AA50E63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403" name="テキスト ボックス 21">
            <a:extLst>
              <a:ext uri="{FF2B5EF4-FFF2-40B4-BE49-F238E27FC236}">
                <a16:creationId xmlns:a16="http://schemas.microsoft.com/office/drawing/2014/main" id="{70F649A4-1F7F-433E-87B1-86E7419F5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1700" y="5799138"/>
            <a:ext cx="64008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900">
                <a:solidFill>
                  <a:srgbClr val="000000"/>
                </a:solidFill>
              </a:rPr>
              <a:t>※1</a:t>
            </a:r>
            <a:r>
              <a:rPr lang="ja-JP" altLang="en-US" sz="900">
                <a:solidFill>
                  <a:srgbClr val="000000"/>
                </a:solidFill>
              </a:rPr>
              <a:t>円未満の金額の扱いや、算出方法の違いなどによって、実際の金額とは異なる場合があります。</a:t>
            </a:r>
            <a:endParaRPr lang="en-US" altLang="ja-JP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7694B7F1-C61D-4DF3-B098-2A71C26EF6F7}"/>
</file>

<file path=customXml/itemProps2.xml><?xml version="1.0" encoding="utf-8"?>
<ds:datastoreItem xmlns:ds="http://schemas.openxmlformats.org/officeDocument/2006/customXml" ds:itemID="{8C67FC5E-5336-4A7A-A3D1-A5DF8C9CFE84}"/>
</file>

<file path=customXml/itemProps3.xml><?xml version="1.0" encoding="utf-8"?>
<ds:datastoreItem xmlns:ds="http://schemas.openxmlformats.org/officeDocument/2006/customXml" ds:itemID="{292D94D0-615E-410C-AD10-68C4AB83A937}"/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112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105</cp:revision>
  <cp:lastPrinted>2016-03-12T10:43:24Z</cp:lastPrinted>
  <dcterms:created xsi:type="dcterms:W3CDTF">2015-11-26T08:00:25Z</dcterms:created>
  <dcterms:modified xsi:type="dcterms:W3CDTF">2024-06-19T06:25:19Z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