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23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DAA6F92-4228-4AE7-A418-9B5601E389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38C442-0938-41BD-BF9E-31BA7AD859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2E6807-C129-4276-8023-B4854ED81EB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98B8F3-FF5F-4CC6-A28D-BAA8A02DD7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631315-DCC2-482A-BFD5-5CD0E7427B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C72BB2-6723-49FC-BF7E-7D382068A7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D6F0305-D71C-4985-AE18-BCF6F26CEA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B07B54-CD84-4F40-8347-4463A0D673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1E55AEC-EB5E-405D-8C99-08544E87458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C52553EA-E653-4CC9-9917-6C5288BB45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84BCF23-4B33-43EC-9EFE-D85E6018C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8DB3AD-23DF-4049-8934-D6CADC3B4B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862CB0-A70B-4258-9C2C-61DD9224B1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183CA88-2EC6-49CC-AEB5-4891E4EFAF9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300791-D056-4802-AD03-F6722227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217441-F109-4EB6-BB24-43033907D6B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F8F6D6-3129-4AC9-B740-ABDA677D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4E7C2C-3405-45BA-A062-8238F535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D4096D5-F0EB-41C7-BB85-47E370224C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035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2BB7C2-1B72-47F2-AE56-A278BA0E5B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75869ED-80D9-4486-A151-E7A9EEC6DE0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97EF7F-49D6-4AE2-ACB3-E410CAE4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65DCC3-7254-4FA5-914F-812CA51BA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771EFBE-4BDD-423F-B1E6-2828F4DD45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087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8F4D16-9C56-4B83-B61C-D6D404A60D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057B879-8B3D-4737-9885-5DC5F984DBD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5B71A3-18EB-4322-97F1-815AAB67A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8A687-BD1B-4F88-ABCE-DE6D15B1A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70B889-279C-48AE-A8AB-F9C5A24830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4532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07F06D-FE95-432B-A25F-DABDB66B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0666C7F-9D55-44E6-A5DD-C6C9FC84753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492173-7FDB-444D-8EF6-757B4E82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D014F6-854A-4D8B-9866-04728309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BF9F0F4-80F8-4FE2-B788-B21E1E735C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3783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240F0C-7604-4A42-AA0B-A66A4986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ABBEAD-7EC9-4EF2-8C0D-B297A98253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C6B0A0-69A9-4BD9-94CF-A50BD03BF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B1077F-DA00-43B1-8EE8-5B143E5E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EB03A3-312C-4CA6-B9F7-8E2FC72B47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27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148DFB-FEE9-47D8-87F1-2FDBE6C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251F013-690C-4310-AC9C-106B71D4F62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DA4860-0C00-4209-AE91-F0170DC6B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73BF05-0414-41E3-BA9F-925D02A5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B336DF2-B8C7-4A9D-84FC-B555E97F063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321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F16404-1050-4897-AF73-B8D677A9B3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E7D66F5-40B7-4A93-8656-6FD7B31E6C0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C953D0-7A3D-498D-A64E-B9F524BD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A24988-7F8A-4616-BB65-F05C0259E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A9BBA6-B4BE-465C-A410-861995BABF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0862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C940515-CEE4-4629-939E-43653BAEF5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5D660C-1E43-4D6C-90AE-672CA9C47B0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DACC1A-5C48-46EB-BF63-801BD82DC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D78AC27-7C08-42BB-AB04-D2795441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21E952F-484A-40DE-981E-C31CF38C72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2348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57D01A8-7B39-4687-8A6F-9956D9BBAC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63E50E-B111-45F7-A231-39653B9D6FE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E4F699-6399-4969-86F2-BA687003B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FEE5F4-80C3-409B-936F-71E9908B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B9DB74-DEBE-4FE0-AB77-BB1879C1BA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498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C9455C-0EBE-40F7-B6FE-185B48DD20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CBBD5F-3D0A-4996-AB77-1F1A87E970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0466F0-6C79-4334-9E04-36E27449B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291984-8717-4747-8AAD-1D7F2133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403B9E9-2C6F-444A-BA23-4D33A208B7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3073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6C8CA8-3BB4-45C5-A178-7D2F44A7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F758C2E-9CF6-420C-84AB-523C9E66925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4B6C81-2CEF-4835-8EDF-062ACD5B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F16BC4-CE4E-4BB7-8928-E16C1C56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45DBFC0-1DC9-4ED1-9EDD-36D75F89AF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785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9F1AA0-1856-4CE9-8DA2-E3CC4028C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9E50F85-4FA4-47E0-A00C-AA9F94B54D1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E073C-662F-43C1-A01C-04BFB367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4306CC-1D82-4647-BCCF-AE64C3A4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977671-7B85-410A-991D-A6BE98C207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84584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964EA2-B77C-464D-97C4-4FA972A9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4FF2C3F-56DF-4E37-B499-5B0F9682BA0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EDC26C-B03B-4019-9A76-7F1E1E23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90B825-80E5-4981-87B4-AFB8A224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56E870-552C-4630-ABC1-CAC328FEF5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2662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E630F6-B0BD-496C-B81B-1036EE5AA7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AA3B70-F7DD-4FAE-BCD0-185EAA80820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A4C9BE-CFB2-4CF6-8951-091AF2EF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FD8518-A0C8-4012-B5EE-40E512AF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4328F00-8D2B-4A26-BDB8-0D63706827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5812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F66EBF-0EF1-4493-A121-E2832C8D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83BE08D-C244-4A9F-AC11-3E13C7B337A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A29D5-977A-4D48-A3FF-F8552FFA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87F7D0-2C7D-427B-A833-580A4578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AF9BBA-1046-47AE-A774-14D7BC357D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83170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AC9A40-C5FA-4945-8E8B-DA992C2C9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DF9AF1A-3931-4783-AF16-B410D38ECB0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5C5B96-BA33-4CCD-B361-0EAACF783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119513-8664-4F4C-A5C3-4A7C5960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E2E4AF-B1B5-4211-A492-1B81B6FA10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9456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0A867D-80F7-4397-93D3-5A985350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5C62FD-0E0C-4E7C-A28C-66E91FCCD64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1D889C-B11A-44CE-87C0-C4FB7EE9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776731-179D-4506-921C-EB9EAADBC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D68D450-4598-48AD-A017-1419135F08E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71562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A1DB84-9782-4774-8DDD-36583E6EE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FE169AF-B116-49F3-92C1-1DBFBA12F00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FFD59-1CBD-48E0-BBBA-E96C897F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891AE0-9E11-4F60-8CDD-825C7A36B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D18915-91D4-41CA-8FB8-E481E732A7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45654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FA117B-A5A1-4F10-B9A7-E1D131D0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4C675CB-A77B-492D-8569-97E988D96FE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02810C-CF86-49A3-9CD5-DFE9DEC7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9A7CFA-4396-411E-BB8C-808139A82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4EE460-BA2F-40BF-9228-2067D55C66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4250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4204A4-9D7E-4E0D-91D6-52628E59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165A02F-3B2C-4491-B76D-A0866B4494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39B88D-3F9E-4E2E-98F3-E8A0AFCAF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63D4FEE-1D69-4264-B9BA-706DD41E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9F0D8DD-2EBF-4E2F-AF47-A1EB875228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56698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826F7D-B63D-43F6-B480-48CA681C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9B0680-A2C5-43E6-98C7-92934677ECF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D237571-B01B-458A-B679-5C0BA056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9EBDF3-E954-43FF-8503-AD7D0013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FB853B-408E-448D-9ED4-AF71B1A4DF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08219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61366A-A04B-4A70-8ECE-1E6D9E2CE6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300D63-D49B-4364-8497-A33F1878633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E9AEC00-0C4C-4AF7-8DA5-06A5025F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C1F4DC-68D2-4831-BDA5-54355269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FF2AAF-7335-4FC3-B05B-CCC247CB46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278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9EB4B-B3D1-4B59-8E64-38097055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E89CE1A-77B8-4D57-95C1-5ACCB619CA3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FDF122-DE0F-4310-A0BD-4B6BA553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5151D9-AFDB-40AA-82D6-E98C25B3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ECD3488-2943-4A5C-BF0F-8FAAE68B6B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47553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485F42-9E82-43F7-96D3-286C635D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536D044-0DB8-406D-8FDB-C44CBEEE60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D5F699-0777-4223-A5EB-7D60116A1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C34B6E-2EDC-4921-AC41-39654CCC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42B9EE1-8CED-4478-B2BB-2BDE99AAFA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61308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4C316B-BD3C-487F-A412-F029DCBA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0114D7-5D6B-4AF5-B39B-CF7E141FC19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F6540F-89E4-4BC8-9BCF-B22EF769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FAABD3-EE56-4622-AC1A-6ED9C707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D6512F5-CC00-4C64-A5C8-AB92062234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24941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D1B0E5-458C-4069-96A4-D963D5C4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56D5257-9036-41B8-A697-076C7937FC7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F1F750-C36C-448E-B6D7-E0CC4CBA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878BF8-39D9-4B42-BE7E-197C0B8B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4BE2414-C3F6-46A2-9C6A-3730EC50E7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03953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F66126-EAC6-4C00-8BC3-A92ED094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DDACC1B-81D9-4D9E-87C5-AC3ADE0312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32841D-E1AB-4634-90D4-A7C020F5F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EBE627-B273-4C0F-A8A2-298D1CDD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B21E328-F279-42C2-AD93-2DE3BA53D59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0014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E062CE-35B1-410F-9B62-663302D5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061A49E-C83B-400B-99BE-C9A1DF7CEA5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E9B3D8-1DEE-4A89-B06A-719820F7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501AB5-9FDF-4E9A-B8FB-4BC62509F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4B875F2-EC3A-4E05-97EE-B632AF0EB4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4953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AFA837-F573-4EEA-86A3-91D59D1E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B2E79C-5219-4BCC-98E4-DADF578C3FE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DFC1EF-72D6-452B-8D39-115408A2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5A57E3-F80F-4102-AE97-0CFC07CC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1E4FD44-45CD-4ED8-AA9C-D6F091676F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68111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7B3B8-A534-4AA5-9B00-9C49F22E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6676B0-90D2-44AA-AF71-57A9A7D9CBB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1E1BFE-34B5-4765-8793-40FA250D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1CC0B5-2764-4A69-A529-0071587E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82E8775-33F6-48F6-8866-E34A3D3973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12584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5EA061-40A9-4A2A-B20B-E3366A970F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8CD538-764C-4D71-B16C-B1D7BF95BD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B8F355-0D68-4D38-A619-7DBE7D8D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C249A2-6E9A-4123-959D-5F69E433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7F77FC6-D218-4145-93D7-5F29526EE4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31337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0CD98E-5157-4312-AB44-B4E728E591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D050D47-A710-4A7F-9564-CC9985A0797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56CFE2B-2AA8-4621-A94A-755DF6BB6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F1C9120-C338-4677-B5BA-28FD2A50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FC4906-53DC-4856-B680-EDF5C76AB2D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57597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EDDDC01-4AC9-4196-B32F-8AE0C7716D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D91BDA8-D85B-4C51-9A1A-690F80F2EC3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40B9F81-EFD1-40C5-A4A8-717EC759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C3E7EA-B032-4E87-8B1A-A8511A490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21DCFB-6EDE-4F2E-BB59-86652393E5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886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7710D2-9695-4DF7-A41E-B418084B36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F9F430-CFA4-4FFA-9DCC-1DBC6EA1CE7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F22D7-F03A-4232-A668-0E113331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0E307E-6EF8-4AA0-866B-1464096B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A2B501A-03FC-4FF8-927E-2DB5F703F9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79735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9F9574-31FD-43BF-8FFB-4112EC2A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6ABF37-65F0-4733-A2FF-AB57D59A6C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2BEC24-4171-4592-A34B-DFC8DE6E2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28ACC3-C216-46CC-9CDC-5D991BD5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A4DC37-997D-49B8-9E51-8CE3D36BB4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821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2B0A2F-4F47-4C1E-B572-BCC61A98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3E3AA7-035A-4605-A3E3-C4095C153C7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9E2B00-7FDD-4201-A149-9429E44D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82EFC2-0843-47B5-9573-55F9AC17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81390E5-7E6C-4B29-9DFB-A260122752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6783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7EF697-65A4-4902-8D5C-F6F1F181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E6945EF-875F-4931-8EE3-4EAA969489D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DCE8AC-92D1-403D-AFC4-85C7C236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68BE54-593D-4F3F-9F76-858BBF28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DE4FFE-1641-4A1A-AF60-C567C74AD8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677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A1C73-5393-427C-9715-A1050C03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AF8DBF-7A60-435B-B108-D349F96CC62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3ED72-CFAE-471A-BD8A-4830C5D9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CD51CD-6432-4BE4-8CEE-FE2E66CA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A3B7F1-BF9F-480B-AE31-CE6435A98B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81206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41D13B-416C-4680-A4B8-2577F9AA9B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13FC2E-806B-4A3D-987E-8E459AD0F61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DF011D-784B-45B2-BC8F-0A539EF4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48CCF-4637-4693-8B76-603943AA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8EE519-AFC2-4E7A-955B-A954017478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14449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772044-8E93-434B-9D44-74A5E644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88EBE2A-188F-4493-9E3D-AB268219A4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359FB-90F8-4E57-923C-1D13AA4D9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FF555D-6B0D-4E9D-96DB-82C73A535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45C1BFA-B531-433D-AB7F-8A7BEECF10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77456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39E17C-57B8-4F4E-940F-A5536051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6B846A7-F106-4AFE-BB7C-8E1A24B8E5B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C3801-53B9-4410-929E-1E82A00EE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1743E-FE90-4BD8-9165-693F450C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5D51B3F-1E70-4F3B-B10F-C68BD7FE44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43166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EA0D0B-C152-4CC4-AAC6-8A7ACF93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B30A7B-4F4D-44F0-B75C-4BD72ABBDE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2623D9-B775-429D-97C1-C2DD0B8FE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FF5D37-7AB5-4EA4-98B8-C6E6F03F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2534F62-8BC5-46D6-A58D-1CA9A941A6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29969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2681ED-BBEF-4856-80B6-0E84D84D17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BD140E-F614-431C-B37A-CA1ED3FFA19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0524D7-BF61-4D1A-9818-46F0BCA47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6F01B1-CB42-45D5-BAE3-484CF5F8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674CEC6-D426-4B30-9421-8C0BA867F5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2410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2A22B05-3E91-4026-AF93-1688788E1F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EE8F31B-0590-4F23-BF0F-861E69202B8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43BC25-5E45-43AC-9207-1189F122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6DF5FD-910D-471B-ADE4-361B13490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06D70CF-8B13-4B42-BADE-5829E07630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0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31F83EB-F11B-4F32-BA85-FEE8B48D6C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F0CEC4-A412-4E1F-AAEE-D95A72171BC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D61FFD-96CE-4AFA-8EB2-687BE9BC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D521F5-752D-4DAB-A024-23878FF3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46344FF-6D77-4F21-BE33-45D609AB07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9814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8306198-6BE9-4DDE-B30A-6C42F4AC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D507908-3F80-49CB-BD4B-9622ADF8645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826F48-49F6-4F68-AEF0-F0A88475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78884D-F5CC-4A30-9888-F56CB2AC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232E9A6-786F-4CD9-B9B6-AE1120628C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86567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3F59012-A521-4581-B49D-5265C276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F9021AD-F4A4-407D-9D9B-8051A0AEDA3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18B96F-5AF4-4762-A82F-C257467E0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04BA66-9158-488A-A1ED-A979805C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9DDD5DD-4EE4-4D26-B8E5-C69C3825C9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74779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391E82-E9D9-4594-AE01-8EDD8E44B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BBD04E-DCBB-4A8C-BB42-82B5355131B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9027E5-6777-4A9B-A9B0-A47162372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10E203-C7EA-4BDA-9F3E-0EE048EA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286E9C8-3041-4538-BAC8-D50883EC2C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59141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029E79-0AEC-4F1F-9D88-B291D2A1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6D0DF3-3D77-4A46-AADE-ADE0DC52DBA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046A9E-6736-48EB-85D1-33277EEC3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F47C0A-85EB-431E-A30C-F9AFBA117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3E5A85-DFB7-460B-9BCE-5E5C08DC82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07764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8D384-BEC2-4610-886C-88D05B01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51D416-4C1D-42FB-BA35-A4A3C64BA8D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303CFB-9B11-460F-B26E-4F4CE071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C62D12-62DD-4666-8789-2C05B4741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ECBA86E-3BB6-4D7A-AA03-AAAD28307B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23786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93CD72-B3E6-4424-A8AF-4177BF057F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C7D15A5-EA35-410D-A4E2-C762F4224F2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0C1FCE-8F6B-4A0D-804D-A90E48E0C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F1901-9796-462E-B7AA-CDAEF360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A2656BA-7369-4D67-8830-C0E6756DBE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26392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481A24-68ED-46FB-A499-A08100AC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B378B7-D80A-469D-A047-F7A251947E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BB87B-D206-4221-8A31-F8AEC3A1A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B0E9A0-9812-4631-BCED-440093D11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FF921C8-A635-4316-91DF-6A371FF3BA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24430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790ABC-4512-4F93-9056-F45382C9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8C17F7-3B3E-4E89-83F6-AAA93B953D9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13489A-50E0-4D8B-9CEF-E1846D17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576F8-9FA4-4A57-8B3B-91C29F265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6FA3E65-84F4-4721-8402-73FD04BD54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66124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C98ACE-2B6A-482A-8707-4170AC5E08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62AAA5-68BC-4DD7-AD95-E1C7372B611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A35D91-9222-404D-804D-54DCF6E6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9CB963-C33A-4D24-A3B9-3D92722B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63606F9-3D57-4EBF-9443-F53B367331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66946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8F17DA-7824-4232-AA82-92345DBA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6560A68-822E-4422-B41E-49D2D90B1E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E0F537-D565-483C-ABC0-E1D9C607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60590A-ABAB-4C33-AC39-66774149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A5235C4-67F5-47F0-8342-8113137471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77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0A9E90-05F0-4120-BAB5-4F722708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894A58A-8FC5-4AFA-A883-99932356557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5D81AF-767A-48D4-A3BD-AA4DA3230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1B91CA-A37C-405D-9079-C55C14EC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8395D31-BF78-4696-857D-18C156EE52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38513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47D582-C67F-4AFF-859F-5688E2BA56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249757A-8513-4111-B950-22B3E47E84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D02787-8221-42C7-85C3-C3246E7F2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302006-9487-4B91-9C6E-8FF04412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A8426BA-E41F-48F9-A74D-CE3BD846CB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145985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89D3897-449C-4B70-84CF-1AA9189E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DEA415-6007-42DD-AED2-F7B5584419C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9DF9CE-FE47-4134-9448-9EF277448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E2D74FF-2B84-40D4-B626-07A31F3B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84E994F-20FA-4F85-BEEA-65C4E877E4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00043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98B0432-A96E-4E86-8941-E2935C7610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8E3965D-2F3B-4E1A-AD54-27629BB2E91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6637E7-B9F9-42CB-B17C-D37031AD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1E4720-2EA1-4BF3-8BFB-EA3627049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C7FA3EE-84DF-4882-933E-1C19F7382F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05760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750283-BB07-4C49-A622-F09FF5C41B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1426BFB-C914-48BD-82F8-49A13AA0E0E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FE9F6F-9AC0-4934-91A7-1C7B7113D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2A4CA5-47A3-4619-8074-312EF519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947F78A-4868-4624-ADF2-C6A757AAFB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41501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1946FA-9573-40E0-A130-07C3B0B0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20E398-191C-4293-A203-E08F1F74E7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A5467C-09F1-40F5-BE7E-AD837356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FCC077-C395-4DD1-A449-3B597923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5FC72ED-BB8D-4C9F-8F2F-17875A58AA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14679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3362AC-ED96-4328-A564-DFC61289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5E2ECB4-F100-46CE-A5C0-6B51CD9DCC1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998225-E173-4EE6-B8A8-B45D95B0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9E8230-5DCF-4B24-96F7-A0423C5A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F3D093F-66E3-4ECD-98B5-712AD1C64F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9516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C96432-6475-42A3-A40F-6E170548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06CCCF-5646-4BF7-8EF1-091C0E7DB0A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A3E644-9AFE-4CEB-A193-19340D0F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8C6C9F-4596-42F4-BDBE-491BC7C35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7103FE6-A760-4A48-B413-F928057EDC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9630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6C33D2-C5CC-46E7-BF4F-6AE9EB7F59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5C812A-8B20-4C0D-B10C-617561A7B66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1B5715-3A6E-4CC9-BD19-EE878D212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3F7DDD-E632-4795-B43E-471F2B36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53027FC-DAE2-401C-80E5-88CFD856A4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08933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968BA6-8B5B-449D-BBE9-64956877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68296D-D356-43E3-A478-53244C3B972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507FB-97B6-4D9B-A78A-0A848923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3F82-5061-47B0-AB64-C6F927AD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16A23AF-53CC-4835-9581-23734830F7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64488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A9EF0A-A04C-48FF-B620-3856C23407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F3CD34-10A8-4F75-9251-B83316D4E09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E341F-F2ED-4B48-B52E-91B4B955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A72C80-F0CB-4138-87D7-E3A347386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A8C9777-162A-4075-B71C-852F55B590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886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34B3551-3525-4243-9B34-632F100B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FDDCCE-C295-495C-9B0E-D642A24234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9D334F5-1D35-4EDE-8349-0685EA36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CD737C-EB4F-48E9-88B8-89D7A4DD1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89B591-33EA-458C-8E8C-20C12BB0EA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18091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88A7B4-DB57-485C-A438-A5BE11B3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BA837AE-27BD-4595-9300-5D430D239A6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FFF4EF-1539-4D81-B0AB-C016FDB5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CB6A5C-31DA-4468-9D6E-6AD308EB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4302A1D-237E-4F12-8D09-09B3D36A05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273187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B7B24BA-5FB4-4E01-9824-355FE9F88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312DA01-92FC-45AD-8190-14539A28B31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238C85-EBFE-4FC5-895D-60481EC3F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B91AD4-B477-4351-A7B2-9A0D8868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F693715-81CC-44F4-B79F-DB097DBE13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9685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618E33-04F4-47F0-B2F7-15EB66C892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205041-5AC0-45FA-97B4-4486A4BC44C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5C437F9-7035-478A-8E2B-4AC4C0708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DA87A2-F276-4310-BFA7-955497CF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5411858-AF0B-4979-87FA-E83E3B0C88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928959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0FBF520-14DF-4D2A-919B-61EC3289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FFD8CB8-67E3-4F41-8AF4-925AD3BD844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8227E58-35E0-4EDA-A2A4-15353200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70BA0B-3A94-402D-9E9B-FA8FAC70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49663E7-077B-4401-AA06-9E7723C634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051408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F98A3C-3B3C-4FDC-A9F9-3C66B042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B825FA1-F06C-4DE2-A790-C3342C62859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DAB5BF-23DE-4305-8657-CC90B6EE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A5489F-587C-4222-8ED2-F3E68564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B11EB54-87B7-4E04-83C0-DBC9731353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12057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FBF26B-063D-4FA9-BB7C-0B2640B2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47FEC9-B0F9-43A8-82F6-812B5D09FAB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F6CCDE-EE25-407F-83CD-96449CE32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BAE45E-7CB7-4181-BA38-DFCD1B4C3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159C077-F41D-42F6-999C-90F8AB71B8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1712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853B4-AD64-4EA6-8A2D-DA5D2EBC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CEB72E-6AAB-45C2-8F53-F296F39D5CF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1CF850-2DDC-4964-A5F5-4DFB658F8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365C9-1BA0-4811-8EF2-5EB8DF35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5DBA966-96E1-461D-A8B7-40D60679EF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97144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D1F9DD-B197-42A1-A104-0FF84651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D59101-EACA-43E0-8D44-D9E618825A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C7359-25B8-440B-A894-1D6124AF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917DF2-A52D-45A4-85E5-5C115E4E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75FA2C4-BA5E-4821-BA83-C6EB222AA3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39853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29DA14-1A62-49FD-9FF8-5140DEC6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EFDFF6-F672-4308-BCAF-32691E52F54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3471C5-4702-49E1-96BC-41E270A71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4845A4-0B24-4573-B980-72A00EE1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B2306A-0C1E-4B2E-B086-83C57C5DC4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193454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66036A-11DC-4923-AB6A-E3B6A9DE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18D5B3-DE1C-4533-A696-8DEADBB2552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529AD7-37CC-4AAD-A14D-E058F1C65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9FDE1F-165C-4774-9517-753865C8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AE9520C-AD4A-4940-8141-BB7BA33F66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787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B30B28-1090-431F-9B5C-B88BD30A1D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F1BC842-0B20-447F-A205-5B25889461D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0B6609-9239-40DF-B571-D8BAC902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140A26-048C-4519-91B8-DBF2AF39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9103976-8582-494D-B827-A060B66AB3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154559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1220FD-FA73-42C7-B914-94485CFC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3FF2E7-E93D-4F28-BCA5-89D15FB0ACE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C4371C-FB74-49C9-8288-C9DD06C6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1C7188-9964-4CF0-A78E-F1D0A561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58224BB-3B55-464C-9C58-2BFA78474E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309263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C69021-C901-4CF8-A6CA-751A9953CD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B03A3F9-641E-40CB-BED1-979AF66668B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9F7A30-C4CC-4AA3-9787-58D455822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9C882E-D7C6-4371-87CB-57A41449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F67D47D-E11B-4557-83DA-3F9DDB0289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400844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96D83-CB49-4EA7-B74E-A10D03BBF1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1A6970-E855-4919-9062-8702EF401E8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25A447-9174-4B5E-B7AB-CD28241F1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64CD26-D12B-4CBE-ABC1-3F380CE1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0EDBBAD-86EC-4241-A3A1-B715042583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9002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4E9B76-DEA2-49B9-8EC7-64FEABA6D9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632CE4-07F9-4586-A49B-8246B54362C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7146A8-C87D-4746-A9DE-054675B1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01B5EE-A2D0-47BE-A890-B43480E1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9F18155-A539-4083-8034-9B45BC6655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720248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737F27-B0F8-44A9-BD4F-F8D6B21C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309BD9-CCE5-485A-8A5F-7C01D3FB932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F170FF1-1C8C-4DCE-9747-EA160684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2B39E6-3EA2-4EDE-80EF-EB60BDE0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F25165B-AAF0-41C8-B7EF-FCE7278923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705436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078E6D-6393-49E0-8245-E092220A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FF7B51-56C1-45ED-95BF-AAA879FA85A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139837-66FA-4608-921F-102A3AA02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39B846-D083-4ADB-BFE0-0A3683E5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9214250-61BD-4333-AF97-9A9DB012D9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100928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8DF8A6-A34A-4EFE-892C-A8B394B0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124FD94-B7CD-4317-B411-074D5398F3C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258FE2-C048-4F11-BF07-C8AA33CF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875ED3-9511-474F-8698-BB845B975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5C2BBA7-B393-459D-889B-89BA33F2DA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15702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263763-50D3-48FD-94CA-742B0391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770352-20FD-475C-86E3-3161E4996A1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8091F2-373C-48A6-BA43-A1D9856A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78532A-B980-4518-836F-66A7104A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1F889C4-F283-42A3-A353-2B1D1BDFD9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95412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8D463-2152-423C-88C0-F6189B8776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16891FA-EDB4-4A0C-B850-961EC3FC054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56D98F-F4CC-4480-9DF5-5462A90F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6826D4-5319-41CE-8AF4-03F97BE3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DF27F61-840B-4754-B091-7BBA0A78E9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7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20D055-CA4E-4231-8F72-1299103B8D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F90EAA-85B9-4781-AC71-9609B06A678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9230B5-6B79-4D92-9C76-98624DA38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B81577-ECA1-448E-BA46-C4863D09D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33EBD3-C3BF-4CE0-AB24-4793A0A204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62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3A4677E5-173A-4660-B2E0-CF5A6BDC59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22" r:id="rId1"/>
    <p:sldLayoutId id="2147490423" r:id="rId2"/>
    <p:sldLayoutId id="2147490424" r:id="rId3"/>
    <p:sldLayoutId id="2147490425" r:id="rId4"/>
    <p:sldLayoutId id="2147490426" r:id="rId5"/>
    <p:sldLayoutId id="2147490427" r:id="rId6"/>
    <p:sldLayoutId id="2147490428" r:id="rId7"/>
    <p:sldLayoutId id="2147490429" r:id="rId8"/>
    <p:sldLayoutId id="2147490430" r:id="rId9"/>
    <p:sldLayoutId id="2147490431" r:id="rId10"/>
    <p:sldLayoutId id="21474904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AE76912C-27EA-46AA-9250-81D9B59008A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33" r:id="rId1"/>
    <p:sldLayoutId id="2147490434" r:id="rId2"/>
    <p:sldLayoutId id="2147490435" r:id="rId3"/>
    <p:sldLayoutId id="2147490436" r:id="rId4"/>
    <p:sldLayoutId id="2147490437" r:id="rId5"/>
    <p:sldLayoutId id="2147490438" r:id="rId6"/>
    <p:sldLayoutId id="2147490439" r:id="rId7"/>
    <p:sldLayoutId id="2147490440" r:id="rId8"/>
    <p:sldLayoutId id="2147490441" r:id="rId9"/>
    <p:sldLayoutId id="2147490442" r:id="rId10"/>
    <p:sldLayoutId id="21474904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CEDF5ED9-638D-4D05-BB9B-DA1123EE073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44" r:id="rId1"/>
    <p:sldLayoutId id="2147490445" r:id="rId2"/>
    <p:sldLayoutId id="2147490446" r:id="rId3"/>
    <p:sldLayoutId id="2147490447" r:id="rId4"/>
    <p:sldLayoutId id="2147490448" r:id="rId5"/>
    <p:sldLayoutId id="2147490449" r:id="rId6"/>
    <p:sldLayoutId id="2147490450" r:id="rId7"/>
    <p:sldLayoutId id="2147490451" r:id="rId8"/>
    <p:sldLayoutId id="2147490452" r:id="rId9"/>
    <p:sldLayoutId id="2147490453" r:id="rId10"/>
    <p:sldLayoutId id="214749045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EEA6F847-5D74-49ED-A482-567B6E68C2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55" r:id="rId1"/>
    <p:sldLayoutId id="2147490456" r:id="rId2"/>
    <p:sldLayoutId id="2147490457" r:id="rId3"/>
    <p:sldLayoutId id="2147490458" r:id="rId4"/>
    <p:sldLayoutId id="2147490459" r:id="rId5"/>
    <p:sldLayoutId id="2147490460" r:id="rId6"/>
    <p:sldLayoutId id="2147490461" r:id="rId7"/>
    <p:sldLayoutId id="2147490462" r:id="rId8"/>
    <p:sldLayoutId id="2147490463" r:id="rId9"/>
    <p:sldLayoutId id="2147490464" r:id="rId10"/>
    <p:sldLayoutId id="214749046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9D23274D-1907-47C6-82DB-988F957E59A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66" r:id="rId1"/>
    <p:sldLayoutId id="2147490467" r:id="rId2"/>
    <p:sldLayoutId id="2147490468" r:id="rId3"/>
    <p:sldLayoutId id="2147490469" r:id="rId4"/>
    <p:sldLayoutId id="2147490470" r:id="rId5"/>
    <p:sldLayoutId id="2147490471" r:id="rId6"/>
    <p:sldLayoutId id="2147490472" r:id="rId7"/>
    <p:sldLayoutId id="2147490473" r:id="rId8"/>
    <p:sldLayoutId id="2147490474" r:id="rId9"/>
    <p:sldLayoutId id="2147490475" r:id="rId10"/>
    <p:sldLayoutId id="214749047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F72A610B-BCD3-41D6-978D-585E6A7955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77" r:id="rId1"/>
    <p:sldLayoutId id="2147490478" r:id="rId2"/>
    <p:sldLayoutId id="2147490479" r:id="rId3"/>
    <p:sldLayoutId id="2147490480" r:id="rId4"/>
    <p:sldLayoutId id="2147490481" r:id="rId5"/>
    <p:sldLayoutId id="2147490482" r:id="rId6"/>
    <p:sldLayoutId id="2147490483" r:id="rId7"/>
    <p:sldLayoutId id="2147490484" r:id="rId8"/>
    <p:sldLayoutId id="2147490485" r:id="rId9"/>
    <p:sldLayoutId id="2147490486" r:id="rId10"/>
    <p:sldLayoutId id="214749048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DC1166F3-66D1-44EF-8E84-D1C03C87D88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88" r:id="rId1"/>
    <p:sldLayoutId id="2147490489" r:id="rId2"/>
    <p:sldLayoutId id="2147490490" r:id="rId3"/>
    <p:sldLayoutId id="2147490491" r:id="rId4"/>
    <p:sldLayoutId id="2147490492" r:id="rId5"/>
    <p:sldLayoutId id="2147490493" r:id="rId6"/>
    <p:sldLayoutId id="2147490494" r:id="rId7"/>
    <p:sldLayoutId id="2147490495" r:id="rId8"/>
    <p:sldLayoutId id="2147490496" r:id="rId9"/>
    <p:sldLayoutId id="2147490497" r:id="rId10"/>
    <p:sldLayoutId id="214749049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A8DFB213-C551-4D1E-9EC5-99B31460228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499" r:id="rId1"/>
    <p:sldLayoutId id="2147490500" r:id="rId2"/>
    <p:sldLayoutId id="2147490501" r:id="rId3"/>
    <p:sldLayoutId id="2147490502" r:id="rId4"/>
    <p:sldLayoutId id="2147490503" r:id="rId5"/>
    <p:sldLayoutId id="2147490504" r:id="rId6"/>
    <p:sldLayoutId id="2147490505" r:id="rId7"/>
    <p:sldLayoutId id="2147490506" r:id="rId8"/>
    <p:sldLayoutId id="2147490507" r:id="rId9"/>
    <p:sldLayoutId id="2147490508" r:id="rId10"/>
    <p:sldLayoutId id="214749050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図 1">
            <a:extLst>
              <a:ext uri="{FF2B5EF4-FFF2-40B4-BE49-F238E27FC236}">
                <a16:creationId xmlns:a16="http://schemas.microsoft.com/office/drawing/2014/main" id="{A65D2DC3-BA6D-4400-B2C8-593D8D7AF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6" t="27664" r="8284" b="10181"/>
          <a:stretch>
            <a:fillRect/>
          </a:stretch>
        </p:blipFill>
        <p:spPr bwMode="auto">
          <a:xfrm>
            <a:off x="1128713" y="2081213"/>
            <a:ext cx="8913812" cy="394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テキスト ボックス 3">
            <a:extLst>
              <a:ext uri="{FF2B5EF4-FFF2-40B4-BE49-F238E27FC236}">
                <a16:creationId xmlns:a16="http://schemas.microsoft.com/office/drawing/2014/main" id="{A0687043-87B7-4772-82A4-1B6D14209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利用限度額の調整</a:t>
            </a:r>
          </a:p>
        </p:txBody>
      </p:sp>
      <p:sp>
        <p:nvSpPr>
          <p:cNvPr id="101380" name="テキスト ボックス 4">
            <a:extLst>
              <a:ext uri="{FF2B5EF4-FFF2-40B4-BE49-F238E27FC236}">
                <a16:creationId xmlns:a16="http://schemas.microsoft.com/office/drawing/2014/main" id="{272E966B-5FC2-4296-A9F6-9ECC7259E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6675"/>
            <a:ext cx="115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34</a:t>
            </a:r>
          </a:p>
        </p:txBody>
      </p:sp>
      <p:sp>
        <p:nvSpPr>
          <p:cNvPr id="101381" name="テキスト ボックス 21">
            <a:extLst>
              <a:ext uri="{FF2B5EF4-FFF2-40B4-BE49-F238E27FC236}">
                <a16:creationId xmlns:a16="http://schemas.microsoft.com/office/drawing/2014/main" id="{E2A94246-60C3-481C-ADAE-5E1EACF0D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527800"/>
            <a:ext cx="8272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注意点を把握したうえで、調整を行いましょう。</a:t>
            </a:r>
          </a:p>
        </p:txBody>
      </p:sp>
      <p:sp>
        <p:nvSpPr>
          <p:cNvPr id="101382" name="テキスト ボックス 8">
            <a:extLst>
              <a:ext uri="{FF2B5EF4-FFF2-40B4-BE49-F238E27FC236}">
                <a16:creationId xmlns:a16="http://schemas.microsoft.com/office/drawing/2014/main" id="{CBB4CDD6-3536-4AAB-930A-EED86F815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2876550"/>
            <a:ext cx="3455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海外旅行でのショッピングのために、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使える枠を一時的に増やしたい。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3" name="テキスト ボックス 9">
            <a:extLst>
              <a:ext uri="{FF2B5EF4-FFF2-40B4-BE49-F238E27FC236}">
                <a16:creationId xmlns:a16="http://schemas.microsoft.com/office/drawing/2014/main" id="{F58AC48A-EC97-46B8-8A3B-18D985DD2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3554413"/>
            <a:ext cx="28670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結婚で新居の準備に伴う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買い物が増えるため、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使える枠を一時的に増やしたい。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4" name="テキスト ボックス 10">
            <a:extLst>
              <a:ext uri="{FF2B5EF4-FFF2-40B4-BE49-F238E27FC236}">
                <a16:creationId xmlns:a16="http://schemas.microsoft.com/office/drawing/2014/main" id="{83B958D6-53A0-4330-9FA9-42084C60B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2960688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不正利用に遭った場合の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被害を最小限に抑えたい。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5" name="テキスト ボックス 12">
            <a:extLst>
              <a:ext uri="{FF2B5EF4-FFF2-40B4-BE49-F238E27FC236}">
                <a16:creationId xmlns:a16="http://schemas.microsoft.com/office/drawing/2014/main" id="{F6554E28-E9DB-4FF6-AAEE-CD7BE9AED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963" y="3638550"/>
            <a:ext cx="2954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キャッシングは利用しないので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0</a:t>
            </a: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円にしたい。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6" name="テキスト ボックス 14">
            <a:extLst>
              <a:ext uri="{FF2B5EF4-FFF2-40B4-BE49-F238E27FC236}">
                <a16:creationId xmlns:a16="http://schemas.microsoft.com/office/drawing/2014/main" id="{B3B924FE-D198-4DEB-AE31-8748E70A8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4762500"/>
            <a:ext cx="3330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一時的な増額分の支払いは通常１回払い。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7" name="テキスト ボックス 16">
            <a:extLst>
              <a:ext uri="{FF2B5EF4-FFF2-40B4-BE49-F238E27FC236}">
                <a16:creationId xmlns:a16="http://schemas.microsoft.com/office/drawing/2014/main" id="{DD800925-9F65-4051-9DF2-C62D5A586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5064125"/>
            <a:ext cx="278288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必ずしも増額できるわけではなく、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利用者の「信用」に応じて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カード会社が判断する。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8" name="テキスト ボックス 17">
            <a:extLst>
              <a:ext uri="{FF2B5EF4-FFF2-40B4-BE49-F238E27FC236}">
                <a16:creationId xmlns:a16="http://schemas.microsoft.com/office/drawing/2014/main" id="{9A3BDDD1-7A0B-47F8-9007-BA39D4D70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4740275"/>
            <a:ext cx="2952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減額後に再度、増額を希望した場合、</a:t>
            </a:r>
          </a:p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その時点での「信用」に応じて</a:t>
            </a:r>
          </a:p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審査が行われるため、</a:t>
            </a:r>
          </a:p>
          <a:p>
            <a:pPr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必ずしも認められるとは限らない。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89" name="図 1" descr="画面の領域">
            <a:extLst>
              <a:ext uri="{FF2B5EF4-FFF2-40B4-BE49-F238E27FC236}">
                <a16:creationId xmlns:a16="http://schemas.microsoft.com/office/drawing/2014/main" id="{60090E97-3968-4D02-BC34-F2881DA2AE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6075363"/>
            <a:ext cx="1277937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EBA0BE3-5F3C-4962-AF00-990D2E2614AD}"/>
</file>

<file path=customXml/itemProps2.xml><?xml version="1.0" encoding="utf-8"?>
<ds:datastoreItem xmlns:ds="http://schemas.openxmlformats.org/officeDocument/2006/customXml" ds:itemID="{2F561169-96D2-4B88-A963-54D4DDC45D04}"/>
</file>

<file path=customXml/itemProps3.xml><?xml version="1.0" encoding="utf-8"?>
<ds:datastoreItem xmlns:ds="http://schemas.openxmlformats.org/officeDocument/2006/customXml" ds:itemID="{05E02B66-B28B-43DB-A018-3835D3F534C0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143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104</cp:revision>
  <cp:lastPrinted>2016-03-12T10:43:24Z</cp:lastPrinted>
  <dcterms:created xsi:type="dcterms:W3CDTF">2015-11-26T08:00:25Z</dcterms:created>
  <dcterms:modified xsi:type="dcterms:W3CDTF">2024-06-19T06:24:54Z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