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2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9F6EB9-CCD7-41E0-A260-A8DFE48D7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7EC184-2524-47A3-854D-EC1B00EAE4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7A8C92-04E7-4A05-B734-66D28E0110F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CF74FD-43F8-40D0-97F2-5B9262C359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48F9F8-9B99-4380-B3DA-421C65668F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C69D3C-D749-4E07-B79D-9D0213F247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EE2612F-2492-4D82-B6B4-CF80CE60B9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D9F1A6-DBAB-493E-BEAC-1109BF55E5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2B6ACCB-A4F3-465D-BF86-44E0A9783BB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2E51AE0-794F-4212-AE49-47A19DF876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CEB230D7-0F8F-4FA2-8E73-C5B88CD87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5C754A-9A2D-4CBF-9D6C-184FA3EA6E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F2A2BE-22F3-4AD5-96BF-C98A331529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16548D7-9AD0-409F-8B3C-81D621425BC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69A167-F66B-4AE7-B990-2772E910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994570-8ADC-4725-BFA5-D79B7E0198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AA8A76-8CC1-4334-89EB-E6F10EA0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06EC70-01BC-40E9-AD57-1074F788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43F8F3-FD4B-4575-BC04-565B10E68C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330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D44A80-8A7F-42E9-994C-B40410B0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840FCA-67DF-439F-8BEA-082C4124BB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B8FAF-F82C-46FA-935D-F3758705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195E42-C7D3-4FF0-B4B3-F214775F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A5E70A-263E-4088-92F8-57AEBDACF9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34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715A67-9E51-4FA6-B947-6615F2CC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DC1D1A-FF96-44C4-A9D9-9348DB70BB3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54A04C-4DC7-423B-A01A-203264CC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B4DE55-4E8F-4A16-9F12-AE882FC9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8D4D8C3-D987-44B7-82F8-D1AA4DD8ED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107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9F2FEC-0764-45EA-917A-BE38C850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758897-0BA3-4C01-B564-0D6C9D9014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1EDE9B-4E44-48CE-86A4-2D70E0EA1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27D56-1D13-4D2B-854F-3C0F3D89C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449CE9-14DF-499D-954A-5EF5967FBF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5511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24F01B-D32B-42A0-9387-BCC147CA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14A6B6-43F5-45DF-9192-2E99B3E275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BEC00F-F571-4A86-A594-912E96C7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1F627-6BE6-46DB-A415-FA433D18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3C7267-4D9A-42FD-81E7-1D999B9DE0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755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A7985D-EED7-465E-8609-2E8C0C49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90B577-34FC-4D0C-A947-841EBF5CA3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C1D9C-1725-4567-BBF2-FFE2B699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F7363E-D5C4-47C7-9265-79E0C81B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F83646-2954-41B4-AD59-A935231902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452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911D7A-EFE2-42FD-9A6D-232B76C1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936EC3-37A0-4BAD-B5EC-B46FECC5DE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48A9F8-2021-492F-918B-E7D98BD9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B5B427-584C-4A9D-8E94-250FA913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7FB7D1-73E4-4D7C-B511-59F22B73E7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4611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7A0B342-AA0B-42CC-BBD0-4B6B30C6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867D3B-9F65-42D4-A87C-9E9A00AF940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0958E1-4849-486A-AB4E-BF58C6C5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A8B7DC-5CB5-4CEA-93AB-07F59D5D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4C07B1-B266-430C-AFFD-996CB2A836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6831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68646E-7D38-4B36-8D75-C41BFE6D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43AC85-1770-47AA-93D7-9A207047A2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A3197D-FEBE-40B0-A57F-CBA50A6B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D53173-BB4A-4C7E-B188-E992FDB6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AD26CAA-3DFE-416D-8F44-564BFB741F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871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797E8F-C554-4AAE-A717-F93315D1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E4A40A-72EA-4B1F-8FC9-CC47982176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D17535-52C8-478F-A394-9C946C7D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C1F13A-5204-44FF-A9A7-A824D1F25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C27F75-BD71-4D5F-A3BD-73886FF880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1052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BAF19F-67C4-4743-B092-EFC30C83EB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60E87B-D78D-47AA-8512-82495428BD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54A5CF-80FB-4810-8FE5-AD3A8E84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05F18D-4B7E-48A0-9439-6698D688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FF07B7-F9C3-4F8C-B37D-306D4F6A23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384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6C155C-B836-4264-B877-E78F6FA15F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70E49A-AAF0-45E8-BE2B-3E81C320E1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CE235-C9CD-47DD-BA35-F8B8A903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3FDA30-F13B-4B38-981B-879CFC46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C06736-9BA9-420B-BF1A-68A08B41AD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878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D8E883-7BF2-4EEE-9FBA-CC3DECCD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D51FE9-2FE9-42B4-B6EF-C0E2E3BC9BE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019A28-1B31-4BC7-866C-2878BAE8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BA1CC3-1604-4D03-B7F3-329F8A6D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DABFB4E-D201-4E95-993A-D19B3ABF88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7696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C75FA1-0ABC-4FD7-802E-7E43CFE8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EBF51D-C4CA-446A-B399-1199F2A595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EE7637-6ADF-4721-A215-FA66CDAE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4CC7FA-E101-4BF0-84B9-E753A9D8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4E2255-AA66-4A77-8B23-E6BB8F423D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960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937A83-3091-4C91-8B2E-CAD0FE9C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3C4EA8-E1A7-4450-8D08-9B29F1AB90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DCA431-4195-4C40-A33A-9C650010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AF86A2-9B66-40BA-84BC-DA3ED794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F250DCB-43DA-4364-BC23-E7E866E287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9331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61D9A5-EEF8-4A97-9A4D-FA7E4287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072CF6-CC05-4EA2-8196-65DC7D4F7C6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98E84B-AC2B-428B-A648-F2F78311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C6E88B-DA8C-41E5-AF72-652717BB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6BFB84-4716-4022-B7A1-CB8756DA5C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0133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B414E-2DB8-4394-9AB7-20F91B53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90754E-9F17-4AC5-BB31-CDBA9667D4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EF9282-D452-47B3-81CB-51A85CAE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DDB84-6D16-4B93-990F-D5BF183C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96AB1F-28B3-4BD4-8574-50688D6992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91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85DA2-B998-4053-99DC-87BD3EA2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9E697F3-C2AA-4634-A2F4-CB0715AA943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378C4-61F8-4188-A01D-98808724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CCBD19-34F2-43EC-8A6B-347FF61F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9D357B0-9FCB-490B-BE8F-1FD97F03BA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417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1537A6-CA51-4D78-AFED-B3AB04BB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3EBEE0-DF55-4315-923A-EC828967FE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6FEF74-5106-4D25-9F19-A77EB2E3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FC7012-5A74-4855-80BE-19852C8F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6D8E1E7-76A8-4DAF-833E-DB6E3C4E4C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8195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A79872-CEC3-4A6D-96A0-49C8CD3D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548A31-58F8-40DA-AF31-50BC98FC5A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0DBA76-058D-4B9E-82B3-F4014FAE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B35869-85D5-42EF-A5D5-576583531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FF0F47-1F3C-4756-B49C-3AAB37BD77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457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AA5AB3-DC1F-4242-AD6E-8582BDD2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30520EC-E0F6-48A0-9C99-0208AC394E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3BAAE8-9E6A-4989-8F9D-CBC5F11E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B08098-0726-41C2-A6C0-D7E706A2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2816CE8-3B85-47FD-83B5-A46C6219E5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3241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93F32E-BDF4-40FB-8EBF-CE4D8FC1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0B2949-8A5D-41A4-85F4-174000F493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8D875B-4714-4AB8-9F25-5B79826F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A9DAA2-13A8-40BF-AF3C-C50D34D6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A5E943-E694-493C-B6F3-6CC46159C7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705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21FB2-5A48-4D60-8203-5EDE695AD3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255542-97A7-43CB-A2D4-C137B7D917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7FBC80-B60B-4524-BD69-F878CEBC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C18200-1B68-427C-A44A-283BE3C9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ABB451E-81F9-4A69-B3C4-9512E23F98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9614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99C93D-666E-4933-81E0-C1C290EC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A12AF2-C268-4201-98DD-AC84FBAA5C7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2956EB-852D-45D0-BECC-4A0D1044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B22E6C-5F5A-4558-844C-C4C9C9C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D133299-4057-4AF2-9F37-DC1ACCC7D0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27721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C5B099-8B34-469F-A953-76E49D89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26EE58-760D-43C3-824A-EC6A056421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6B9B47-F106-40F4-B674-763A8C5A0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8F9D12-244F-4E13-BC3C-9A1E4B0B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3D456A-1A69-4580-A004-E1F7853315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1475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F95C3F-1870-4CC3-BC27-D793D0CB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83888B-5882-45FA-BCFA-9C3A587FF97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17DDF-A1F7-4277-9FBD-FEA74502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26CAD-9382-4FA7-84E2-4CDF74DF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E2DF0BF-9DAC-4095-9C5D-DDFB672318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82156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8965F-B6A3-425D-9E04-9D343330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7BF646-AB08-45DC-A7DE-3A2B643C35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A58FFA-150F-42A0-9C80-ABD0D5A4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F202BA-7866-4065-833C-A09CE1F2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A37002-15E6-4280-BA6F-51B6819043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7390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5F7496-9B7B-4467-96FE-01A47F3A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DA80B8-2352-4054-8868-7FCAB9649BE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D66CA-C3E0-432E-BB41-EA58BFCA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BA80E-9924-448C-BC1D-E1EFBAD0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C7FFE0-2CED-46A8-9B39-4F969B547E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3763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4E18A0-7B62-4FBE-8476-EA26CBA52D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34F416-DB81-4E31-BD37-90DFC44192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AAA1B-986B-475D-87F8-2FA9E910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84FEE2-8854-42D9-BE2C-B5BC7DC0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6C6723-42CD-4643-96FB-81EF9A9D1B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28444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B0F30A-807A-4483-9196-36ADB149C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8E9F81-8503-4652-845A-B5F3D47182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E57FF7-8E40-4314-8061-3261AC96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11B6B-D499-48FD-AE27-89932B0D5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53542-24E6-42D3-A2EF-B92CD0F6C5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4645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B9484B-DEAA-48CE-8333-897CF471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76E42D-BE11-442A-A177-1FE0ECCE4B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82E8DC-7D97-4D36-AB1F-FF7DA381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687A44-9A99-4D9D-AE11-E4133768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A3434D2-D48E-484B-93EF-E5081900B1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9859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777B7C-496B-4DA0-9928-B878D900D8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0156FE-A076-44C7-9A5D-50097FC25A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2BC940-ECEF-42B0-914A-09B3438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66C4A9-14AE-4ABD-BEDB-1FBF7890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A75EEE-D424-4C59-865B-A28DE167B2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8262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1F6A3F-F65A-4273-BD6E-3AE132AA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07D3B53-E6FF-4170-8EC9-85C1815E1FB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B01A7A-8FED-4F6A-805D-42AFFC96D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9E6A20-1519-4AA4-BB17-15391D88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060B09-0952-4391-AD87-7667E749C2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729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150F8A-7AB7-42A4-B76B-B6A55267BE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F9B662-226A-4883-A27B-E8068C5328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46A8C-78A1-4251-AD06-3669B722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86AA02-B430-4C12-8347-84D4F0C8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C09EE4-90AA-49CF-A19F-A1E087CC37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77582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0B380F-C3BD-4EF4-AF72-EDBC7BFE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AB2BF89-07C0-475E-A18E-53A9C61B36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4B08F8-BEA9-4AB0-8D10-18EDB9A8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2F9A90-93C3-417D-8F34-DBCA9E8D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295C74B-4CDE-4673-8AAB-6D81F464E5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62521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D939B8-A685-4BB0-9C01-DA9C4EB9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D2C007-056F-44E4-A5D0-D11B4965414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B4135C-B59E-4FDC-8F35-2D8C4014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DF785B-4635-4BDE-835F-45F98FC9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EB61FB-AEA6-4E7F-8B74-65591998B7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10654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C404D8-3F27-43E7-9D33-5A9177F0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78133D1-9BE9-46A1-AD67-2D39F3248FD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DA5D0A-0CAD-4455-A7B9-49D4437C2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80CAA4-23EB-4DAA-9E4D-39B6DE38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AFD292-0DB9-484C-A3DB-8AF2FAEE9C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274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06E87-40AC-42CC-9441-BE6F5990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0724A16-3D73-44B8-AE79-13A046BA09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57A6F3-48C7-49AE-A552-27E1A5A7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6968E1-402E-4D2B-ACAD-431F99DA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A39505-0C57-4C56-A4CD-EA03436310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21390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B78383-2333-42A1-906F-48EADFAD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95E76A-26FF-4CF7-8022-F89B05EF336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3D4896-BABE-49F7-BB13-260E2E8A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65E057-6284-4C37-84A1-EA8EB13E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8E10EB-628D-4509-B979-047F740C48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8244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BFB214-D8A8-4D0A-9DC9-1DBAD853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D9319B-CA3A-4344-80C1-C467FBEFEE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A20840-E0C5-43B4-874A-36431863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7ADF98-1C60-4199-9526-51919DA2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D4F6A26-027D-4E13-80AC-00BC30EE31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92791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79E31-DA75-4377-AA78-0FF2E6A0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46618D-F272-4BC7-9AD9-4A6DCEAC2B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DDD3A8-D4A3-426E-B4EE-756453BD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6EB87B-C3D5-413D-A682-78C53A53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C190D71-AA37-481E-B687-F0EA6CA9B6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58770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1FB36-8D48-426F-96C3-A3A3163B0C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ECD5E1E-D50E-4611-97B6-E26A937153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C8F75-B86A-4C4F-B526-699AF4D5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7FDFB-208E-4845-A8DC-1C2494B27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3B056E-CD20-4990-9F21-95ED4F7D7B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43578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8BCEF0-FAB6-4104-8C96-C41CEF85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D6EBDC-24A1-4896-B555-53FBB3286E2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08388F-6CB2-4FE8-97A2-D6505807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C585E8-25F4-471B-8E7B-BA8A7E702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A98CBFF-048C-450A-B6B9-C3508AFA4E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19943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FFAD98-81B3-4F14-80EA-D3B929B5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74CAE01-9139-4C62-BD64-F6A279873D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ADE9DEB-B782-4560-9F44-96FCF4C4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6D5DF9-6114-4EE3-BDDD-FAFD1475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6239BB5-EB19-4DC4-BB96-8BEC547006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6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D5BADB-CCA8-471C-A839-F2D110AE6B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529F97-6AD1-464F-A86D-94A79CAF47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BFA5AA-A797-442A-BCD6-196DE8E70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7B9179-B755-4540-8077-4C426102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98EBC5-307C-41B7-9081-CD63CDCA1C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40580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16A3462-0D4D-49A2-AEA9-E49995EA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9730B7-1733-4887-A4DB-52DE98E922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512DF5-0AA9-4C94-898F-7F924B5B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4C5572-ABEA-4E48-AB75-AFBA5BFD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5BD5CA-6747-4D83-ACFD-AC8B1180A8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3636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2675403-9CC9-4CB2-BA3C-E25D6C8A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A5F7BD-B17D-4598-B606-A0468A886C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AE24E0-5BF9-4D98-94A2-F126FE93D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DEAD6B-D0E5-466A-9F3F-A578CF83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34305E0-1E9C-4DD5-8CC1-1D93455804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05860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592900-1ACB-486A-9EBC-B3FE4E1B84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B8210F9-DB5C-43F1-AFB0-2F5DE48DBA0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949E58-92CA-4009-A153-D494460A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DB7C97-8508-48CE-82D4-0DE6F2457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D78761-B4C2-471E-BB3D-EF1BFED395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15146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4F3760-7CFF-4793-99BE-0795FD191B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1B8C9A-632A-451F-8023-9A3449CD99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914012-88BE-4CA0-9D8A-1A21319B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BCF697-AD16-4B0E-B617-16112116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66FDC33-2899-4BA5-A0B0-2ED64A764B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24348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A3E50E-FDE4-4916-A4DF-C6D96CFB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971220-D680-4D61-B1BF-ADAEF4C2F99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08F36-EDC6-45A0-BBD7-08D1AF139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E497E2-7FDE-4CE8-B075-C81CD702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370029-5BC5-4832-A130-4D3F378692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67597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21E8C5-7586-4A84-8417-EE566E59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286D1E0-76DD-4BE6-AC0B-F3A32A8C7B5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F0B999-81AA-44A7-BA40-D19B2B85D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6864DD-94AD-4099-897B-56F16248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EC0339-33A9-4047-BFC6-AC0EEC80BB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75259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5C048F-D28F-4FFA-B976-54B3385E4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93F114-E97A-4982-B4B8-2FD5AF86D8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01276-C0E5-4F95-949E-7EAEB922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28BCCC-E790-4539-BBE9-A71C965D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B73A315-880D-4A80-B5B0-6D8E287BE3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5104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1BDC2E-1A07-41EC-93BF-A95C26C3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6E69FB-345B-4281-AA0C-2AA41CD4318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F93C7-B6F1-4786-9700-B2BA739B7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0EE900-5B15-41DA-B30E-C31A5977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8D6915E-E3A1-4AF0-A311-E94865F05A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93549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54826-F557-4D5F-8B6D-2F9AA7FE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01FC2E-436B-4FC5-AEAD-86C246242D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F4C670-9F7C-4FE6-AC08-F35567C9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628361-7E90-4FD3-B333-07BAECC2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29FDF5A-2547-457A-A2A8-4D9BFFDBF7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84457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B79924-1D36-403D-B178-83D2F1F016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08DF58-1134-46A5-B5D1-E0D00C10F1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46159-EF15-4ED7-9212-657F6BB9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512B6-73FD-4ACD-9A93-322D86D9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6156104-C006-4BB9-9C42-0AC54F7779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169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C43506-F73F-4020-88B2-41607CD1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0CC009-9957-46EF-9EB4-0A9B0AE3D9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1FDF28-CBDE-470A-A095-690EC3B66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2D90B1-64C8-456A-ACA2-18360E39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660BAD-BFA5-41EA-9DA9-132670080A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31743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8D0FD95-4036-4223-BC6F-EC492FA2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6B5794-52AB-41B5-8FD9-164A5FB3FF9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A3A515-9342-4084-AF89-AACE7AA2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E2DBB8-4AC2-4A81-93DA-0A5138E4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DA87FDC-091A-48F5-BD45-E5A07B14CC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01186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4CA501-9331-482B-90BA-E01CD144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DF5FD1-0F05-492D-89D6-9941CD02DB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DDFB18-4BCB-4CA5-BC3A-B20C639E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D4BC3B-969C-49E2-88D7-284D7C1A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04B4BA5-6824-43BE-9E40-9559874823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7744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586DC1-CA5F-4CCE-8922-F47E3742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F6CD84-1D18-4BAF-B48E-AFE2D4EEDE2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B5C2C4-5BBE-4E66-AF5A-C538B691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6D5BDC-59BE-4D47-96D9-5678D422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DE3F173-313F-4620-9523-5512B9BFCB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20653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1C961-E121-4024-BE8F-6CBB5A5A1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6A46B9-D70E-4F5D-8B97-DA4CB9AD6AC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5AF3E7-DFDC-4881-94E2-EA56A214F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933686-D680-405E-9D4E-4FD4C251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5D6A525-ED1B-49F8-9465-8B4BDA9F5D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59305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8A5B18-026D-4337-9DFE-194E09D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009F38-C915-436F-AB93-AA7E672B63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6BB130-45AD-4167-AF75-43D7306B6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3E33B7-3EC6-48CF-8386-C75D6CC3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7988D02-46D9-48F5-AE1A-F80205DC65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14761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587B02-3F03-47CF-82B9-97B6720C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E5AA1E3-5DF9-42F0-977C-BAA7C22DD7D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8A34B1-57E0-4453-BFC3-8DD32937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4F65E6-50E0-4A49-BAEC-21391BC7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AF86479-400C-48B3-B46C-254BABF35D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97364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233F8-3A08-4CA4-9567-44E756170E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DD9D8D-F672-4158-AD6D-E6EBB17F56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A6B136-647D-4CCA-8216-2DF464C0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7EFC86-4B56-4BAA-908C-6E6EDC7A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FD1DBFF-7DA3-446A-AD09-D7570C9140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29032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61E3EC-59CB-4363-945E-AE01C464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D55C44-CE38-41C0-83E1-20B04192176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DEACB-1300-448B-A53B-41504FC1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92FAE-DE71-4E9C-AD3B-92A4BAA6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87E9FF-90A0-4628-A987-7FE55EC907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86295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29187-AD51-4A01-811C-E9012C0CC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DD499D-87C5-486C-BE27-5FE2EFFBC6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D8092-12F3-4F77-BBA0-D072CC76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14DBE4-318B-4DD6-A4FF-8FB3D7E1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9A3D127-AC89-4CB6-86AA-DD3AAC4515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7687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AB0F9-296C-46B1-8D04-CA15D120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4BE8C3-32FA-4A7A-BE92-DF118FB9F1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8DA715-B15E-4792-A040-1DA42B8D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4D48EF-EFCA-48AB-9E7E-68809AD6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BF1DEE2-DB92-4AAB-A13A-36F9D74FF2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52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D16063-11C1-41D2-ADD1-03641927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D9BDD3-FFE6-46C3-97C5-6BC945B3DA9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077244-8E09-4A03-AC54-9354B606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E3EA6E-6292-4489-8254-1AB52842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20EE9F-3FE6-44DC-B085-DA59F35360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3547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DD35D0-AF7E-4474-B572-6473BB95A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D974F5-F0AE-4702-9E61-43C8660918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F3B69C-8F90-42FB-9C1F-8F6A2DC4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FCFCF5-9306-40C3-B6C1-695BA09C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4255C7-6C91-4682-A184-9DEF1D1918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94626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AD3204A-11CC-40D1-8B31-62DE16F72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4E48014-2C38-4636-8910-E8668B82BF6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C00DCA-427B-49B7-AEFD-B8296D04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A15DE5-3994-4EB1-B5FC-0674062B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2715CCD-02A2-4ABB-98C9-BE7A5F5844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70940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63BCA9-7167-4FEE-885C-614E4891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862E8A-78D5-4152-A4ED-8C6D175B02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6A6E3A-EA3E-4D49-8CE0-E41DFB66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B09BF4-93F1-4143-B628-1F510668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DF04839-5B6B-4870-B792-041DA536D6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0753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F50E2D-E7E1-40A2-964F-0DD987EA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12F325-99D0-4B8D-9C7E-CE2A587F7A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CC10BB-5877-4E6F-A6CD-3E9208B9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DF2811-5F5A-4ACF-BDD9-9DF63B6A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709D04-6CF2-470C-9E89-4B026018D3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12324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58582C-8B0F-4739-9773-6221E7E3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D267B5-1062-4F0A-9419-311A653A830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93B90B-5564-4F83-B217-49BA4BAB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EFA463-AA91-4307-96EF-CA5F0966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EC16B92-2804-43C5-8191-0D5108A0C5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5595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94D895-8322-4022-AE5D-7EEC805E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6BE441-BD37-4A70-89C1-7D999E0807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EFA79F-DEA9-4769-BF5F-A0379141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C7E409-AF59-4E24-B1D8-A8461D34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79CD1DA-1239-4DD3-8CC0-FC49655E32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39213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F90E35-40B4-4FD4-BA20-A9485F9E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36DA90-9945-40F2-A4A7-E4EDD1E5E5C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6B5B97-2F53-42F1-A9A4-B653FF7E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970B84-A7CC-493C-89BB-167ED59D6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7970E03-7A7E-422E-B75A-0CD6B5799C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95817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5E61C-8F17-440E-9FC7-39FF7E38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4A08E5-D572-40A7-AB31-47FA01B8DF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9E97F-1514-4A34-BD37-54DC4399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8FB4A7-ADDB-46EC-9ED6-F7437F46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66D0CFB-B286-4663-9D71-663A662FB7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6840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FA2F12-2B53-4502-83EB-BBEB575C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01A114-1480-4C7F-9435-64ECE5A6C0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2431FF-D67E-44AF-A0C9-3AAE07B9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1C9BB6-9243-42A5-B65E-05ADDCA5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BA3511-6E78-4A8F-8AE4-718ED1C4DB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69938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F0B5C6-B098-477B-B314-A837FAFD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B51964-1322-43D3-A201-41DF983FA7B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4B3233-5716-486F-99C0-D2ED012A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B682D4-4D20-4FB5-922B-E0B9933B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447E152-B232-4EAF-8474-C7AD3F246F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736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623BAB-F8A6-4606-A2DC-D386BCB5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277484-45AA-4289-90FB-87158884A9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5490A9-89F7-4924-BB91-FF592AB1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A041D5-0B77-46BD-AB7D-2CF70C64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DCF799-5F46-41B1-AA0E-A8DF117685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0818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F9990F-131B-4073-BB90-062EFF91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4629D8-EF61-4347-AD23-4CE69EDD19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D7F1A1-7879-45F4-8B54-D59AA792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583E92-6359-41CF-BDB8-40A9E6A7B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CEA9462-C98B-47F4-88F8-B10A679417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08356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252B92-F485-4C4D-965B-5B158FFF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057CED4-0D91-4450-AEE4-0E472FA94E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0C976F-15EB-4BF1-86C0-DAEBEA9F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872329-D1E9-4E28-B4CA-AC93ABA69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162C863-6E51-4962-A08E-7325266C1B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46631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612B512-0ED3-4168-A1A8-AC16455F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E314F7-8A0E-4649-8F2F-4E42ACD62B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5F74CE-3724-42B0-9D87-A2EA9A62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51C371-128A-4DAF-80E6-125890CA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8761DDF-475C-47C0-9096-6B0933622E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243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7FAD43-1A7A-4BC2-A33D-4AE5F682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E8322D-576C-4992-B96F-F9FE3062BD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B1EE55-C2D4-4327-8D42-86A28D85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F57CC9-46B7-40D9-B1E6-83BB199E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D227CF-7106-434E-A14F-A4BAF91F8B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270086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E0876-8A0B-48F2-AE1C-AC1BC20D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A4DC57-0ED5-4B61-BBD4-2681152A2FD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878BE4-251C-4EE3-81CF-C0BB97F12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0A828A-8A21-45DF-BB3F-E348FCF27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C03C7A0-99D7-40BA-9494-D869C9D990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92577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05D2FB-DD15-457F-AF6E-B989A528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2A288C-216C-4901-8391-18BB2B8902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F6DA32-AEE2-4DC3-8E59-C80AE499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ECB73F-4571-4766-BB88-1EB944F3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C5F7F42-0192-4141-BC07-AB60746EF1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070358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F9ADAA-2580-4095-BE35-AE37FC5F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53A249-3589-474E-8BD8-AB608BB6431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486370-EB42-4EC0-B97F-408504AA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0397B4-4812-423B-AC34-27F71E23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BDA4D4D-506D-48DF-898A-737CA2E58A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59620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979ED0-5B4B-4636-ABE9-7B8751E6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6BD424-D157-491D-88BF-ADFBB96E647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23193D-59EF-42F9-A4CD-14797E17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37AE0-B4C6-4C22-8BFC-16EA1403D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8BEC40-4176-4B10-B371-0F5908D59C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752535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9D9483-B38D-442F-B73E-317BA49B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A399444-1F08-43AC-AF10-FE82270AA3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9CB089-5830-456B-98C9-B23D1676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3E5D4-E8B2-4F82-9825-BB8F613B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E94AE86-8201-4648-8116-86B6367AB9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117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F85289-8C67-4FEC-A69E-7F094A28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75712B-1E69-4386-822E-1FDBB9BF956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4BBEC-AF47-47E8-A128-1C3975F4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D0DFAE-01BD-4936-858A-7712026F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9A0608-BBE9-4BEB-89B5-BB07ABD71E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065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EA3DC6C-F65C-4D38-A884-2E5147DDA4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46" r:id="rId1"/>
    <p:sldLayoutId id="2147490247" r:id="rId2"/>
    <p:sldLayoutId id="2147490248" r:id="rId3"/>
    <p:sldLayoutId id="2147490249" r:id="rId4"/>
    <p:sldLayoutId id="2147490250" r:id="rId5"/>
    <p:sldLayoutId id="2147490251" r:id="rId6"/>
    <p:sldLayoutId id="2147490252" r:id="rId7"/>
    <p:sldLayoutId id="2147490253" r:id="rId8"/>
    <p:sldLayoutId id="2147490254" r:id="rId9"/>
    <p:sldLayoutId id="2147490255" r:id="rId10"/>
    <p:sldLayoutId id="214749025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BCCCED66-2944-47CC-839F-9DC9CA0768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57" r:id="rId1"/>
    <p:sldLayoutId id="2147490258" r:id="rId2"/>
    <p:sldLayoutId id="2147490259" r:id="rId3"/>
    <p:sldLayoutId id="2147490260" r:id="rId4"/>
    <p:sldLayoutId id="2147490261" r:id="rId5"/>
    <p:sldLayoutId id="2147490262" r:id="rId6"/>
    <p:sldLayoutId id="2147490263" r:id="rId7"/>
    <p:sldLayoutId id="2147490264" r:id="rId8"/>
    <p:sldLayoutId id="2147490265" r:id="rId9"/>
    <p:sldLayoutId id="2147490266" r:id="rId10"/>
    <p:sldLayoutId id="21474902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D868A86-1B42-4131-89CD-A908E401D3E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68" r:id="rId1"/>
    <p:sldLayoutId id="2147490269" r:id="rId2"/>
    <p:sldLayoutId id="2147490270" r:id="rId3"/>
    <p:sldLayoutId id="2147490271" r:id="rId4"/>
    <p:sldLayoutId id="2147490272" r:id="rId5"/>
    <p:sldLayoutId id="2147490273" r:id="rId6"/>
    <p:sldLayoutId id="2147490274" r:id="rId7"/>
    <p:sldLayoutId id="2147490275" r:id="rId8"/>
    <p:sldLayoutId id="2147490276" r:id="rId9"/>
    <p:sldLayoutId id="2147490277" r:id="rId10"/>
    <p:sldLayoutId id="214749027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A9D9A8A9-E5C9-479F-8263-0E6525C307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79" r:id="rId1"/>
    <p:sldLayoutId id="2147490280" r:id="rId2"/>
    <p:sldLayoutId id="2147490281" r:id="rId3"/>
    <p:sldLayoutId id="2147490282" r:id="rId4"/>
    <p:sldLayoutId id="2147490283" r:id="rId5"/>
    <p:sldLayoutId id="2147490284" r:id="rId6"/>
    <p:sldLayoutId id="2147490285" r:id="rId7"/>
    <p:sldLayoutId id="2147490286" r:id="rId8"/>
    <p:sldLayoutId id="2147490287" r:id="rId9"/>
    <p:sldLayoutId id="2147490288" r:id="rId10"/>
    <p:sldLayoutId id="214749028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2DB94220-B087-4A41-82C8-0BA9708FA1D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90" r:id="rId1"/>
    <p:sldLayoutId id="2147490291" r:id="rId2"/>
    <p:sldLayoutId id="2147490292" r:id="rId3"/>
    <p:sldLayoutId id="2147490293" r:id="rId4"/>
    <p:sldLayoutId id="2147490294" r:id="rId5"/>
    <p:sldLayoutId id="2147490295" r:id="rId6"/>
    <p:sldLayoutId id="2147490296" r:id="rId7"/>
    <p:sldLayoutId id="2147490297" r:id="rId8"/>
    <p:sldLayoutId id="2147490298" r:id="rId9"/>
    <p:sldLayoutId id="2147490299" r:id="rId10"/>
    <p:sldLayoutId id="214749030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F9EFA97A-EBE8-47BB-97C3-F2B3B268212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01" r:id="rId1"/>
    <p:sldLayoutId id="2147490302" r:id="rId2"/>
    <p:sldLayoutId id="2147490303" r:id="rId3"/>
    <p:sldLayoutId id="2147490304" r:id="rId4"/>
    <p:sldLayoutId id="2147490305" r:id="rId5"/>
    <p:sldLayoutId id="2147490306" r:id="rId6"/>
    <p:sldLayoutId id="2147490307" r:id="rId7"/>
    <p:sldLayoutId id="2147490308" r:id="rId8"/>
    <p:sldLayoutId id="2147490309" r:id="rId9"/>
    <p:sldLayoutId id="2147490310" r:id="rId10"/>
    <p:sldLayoutId id="214749031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245D2DCF-CA8A-49EC-9C1A-56D94ADFFA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12" r:id="rId1"/>
    <p:sldLayoutId id="2147490313" r:id="rId2"/>
    <p:sldLayoutId id="2147490314" r:id="rId3"/>
    <p:sldLayoutId id="2147490315" r:id="rId4"/>
    <p:sldLayoutId id="2147490316" r:id="rId5"/>
    <p:sldLayoutId id="2147490317" r:id="rId6"/>
    <p:sldLayoutId id="2147490318" r:id="rId7"/>
    <p:sldLayoutId id="2147490319" r:id="rId8"/>
    <p:sldLayoutId id="2147490320" r:id="rId9"/>
    <p:sldLayoutId id="2147490321" r:id="rId10"/>
    <p:sldLayoutId id="214749032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D51D6002-D049-4C00-8F8D-A79A6B90A43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23" r:id="rId1"/>
    <p:sldLayoutId id="2147490324" r:id="rId2"/>
    <p:sldLayoutId id="2147490325" r:id="rId3"/>
    <p:sldLayoutId id="2147490326" r:id="rId4"/>
    <p:sldLayoutId id="2147490327" r:id="rId5"/>
    <p:sldLayoutId id="2147490328" r:id="rId6"/>
    <p:sldLayoutId id="2147490329" r:id="rId7"/>
    <p:sldLayoutId id="2147490330" r:id="rId8"/>
    <p:sldLayoutId id="2147490331" r:id="rId9"/>
    <p:sldLayoutId id="2147490332" r:id="rId10"/>
    <p:sldLayoutId id="214749033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B9F9079F-CF0D-4F9C-98DE-748196BD9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t="30444" r="12413" b="23529"/>
          <a:stretch>
            <a:fillRect/>
          </a:stretch>
        </p:blipFill>
        <p:spPr bwMode="auto">
          <a:xfrm>
            <a:off x="661988" y="2074429"/>
            <a:ext cx="9364662" cy="398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17">
            <a:extLst>
              <a:ext uri="{FF2B5EF4-FFF2-40B4-BE49-F238E27FC236}">
                <a16:creationId xmlns:a16="http://schemas.microsoft.com/office/drawing/2014/main" id="{41198471-7DDC-465F-B4EF-006B8ADCA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32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1380" name="テキスト ボックス 18">
            <a:extLst>
              <a:ext uri="{FF2B5EF4-FFF2-40B4-BE49-F238E27FC236}">
                <a16:creationId xmlns:a16="http://schemas.microsoft.com/office/drawing/2014/main" id="{BD08E864-65E9-4B29-9587-6CC73CF3B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支払い方法ごとの特徴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1" name="テキスト ボックス 24">
            <a:extLst>
              <a:ext uri="{FF2B5EF4-FFF2-40B4-BE49-F238E27FC236}">
                <a16:creationId xmlns:a16="http://schemas.microsoft.com/office/drawing/2014/main" id="{3675CEBA-F7E3-4019-9D45-E3607A436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3457548"/>
            <a:ext cx="27733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手数料がかからない。</a:t>
            </a:r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2" name="テキスト ボックス 27">
            <a:extLst>
              <a:ext uri="{FF2B5EF4-FFF2-40B4-BE49-F238E27FC236}">
                <a16:creationId xmlns:a16="http://schemas.microsoft.com/office/drawing/2014/main" id="{FFCED066-C64D-4A6C-B339-37CDA72E5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5024004"/>
            <a:ext cx="2773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追加で利用しても毎月の支払い額が</a:t>
            </a:r>
            <a:b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一定のため、支払いが同じ月に</a:t>
            </a:r>
            <a:b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集中せず、家計のやりくりがしやすい。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3" name="テキスト ボックス 28">
            <a:extLst>
              <a:ext uri="{FF2B5EF4-FFF2-40B4-BE49-F238E27FC236}">
                <a16:creationId xmlns:a16="http://schemas.microsoft.com/office/drawing/2014/main" id="{93D80133-120E-4511-B47E-499750775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3" y="3272992"/>
            <a:ext cx="2774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回で全額を支払わなければ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ならないため、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回あたりの支払い額が大きい。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4" name="テキスト ボックス 31">
            <a:extLst>
              <a:ext uri="{FF2B5EF4-FFF2-40B4-BE49-F238E27FC236}">
                <a16:creationId xmlns:a16="http://schemas.microsoft.com/office/drawing/2014/main" id="{25F69BBA-BD0D-4B37-ABDD-111175A86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262" y="4967865"/>
            <a:ext cx="297338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代金に加えて手数料が</a:t>
            </a:r>
            <a:r>
              <a:rPr lang="ja-JP" altLang="en-US" sz="1100">
                <a:solidFill>
                  <a:srgbClr val="000000"/>
                </a:solidFill>
                <a:latin typeface="ＭＳ Ｐゴシック" panose="020B0600070205080204" pitchFamily="50" charset="-128"/>
              </a:rPr>
              <a:t>かかるため、</a:t>
            </a:r>
            <a:endParaRPr lang="en-US" altLang="ja-JP" sz="1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現金や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回払いより支払い総額が多くなる。</a:t>
            </a:r>
            <a:endParaRPr lang="en-US" altLang="ja-JP" sz="1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また、追加で利用しても支払い額が</a:t>
            </a:r>
            <a:br>
              <a:rPr lang="en-US" altLang="ja-JP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増えないため、支払い期間が延び、</a:t>
            </a:r>
            <a:br>
              <a:rPr lang="en-US" altLang="ja-JP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支払い終了時期が把握しづらい。</a:t>
            </a:r>
            <a:endParaRPr lang="en-US" altLang="ja-JP" sz="1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24">
            <a:extLst>
              <a:ext uri="{FF2B5EF4-FFF2-40B4-BE49-F238E27FC236}">
                <a16:creationId xmlns:a16="http://schemas.microsoft.com/office/drawing/2014/main" id="{4B5C6B59-04FE-4B0E-BCFD-E99399877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4238192"/>
            <a:ext cx="2773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支払いを分割することで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200">
                <a:solidFill>
                  <a:srgbClr val="000000"/>
                </a:solidFill>
                <a:latin typeface="ＭＳ Ｐゴシック" panose="020B0600070205080204" pitchFamily="50" charset="-128"/>
              </a:rPr>
              <a:t>回に支払う金額の負担が軽くなる。</a:t>
            </a:r>
            <a:endParaRPr lang="en-US" altLang="ja-JP" sz="12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28">
            <a:extLst>
              <a:ext uri="{FF2B5EF4-FFF2-40B4-BE49-F238E27FC236}">
                <a16:creationId xmlns:a16="http://schemas.microsoft.com/office/drawing/2014/main" id="{590BD1CB-A30E-4212-BD31-CB1A079E3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3" y="4159501"/>
            <a:ext cx="2914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代金に加えて手数料がかかるため、</a:t>
            </a:r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現金や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回払いで支払うよりも</a:t>
            </a:r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支払い総額が多くなる。</a:t>
            </a:r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22">
            <a:extLst>
              <a:ext uri="{FF2B5EF4-FFF2-40B4-BE49-F238E27FC236}">
                <a16:creationId xmlns:a16="http://schemas.microsoft.com/office/drawing/2014/main" id="{E9209202-2363-44B9-AFCE-087D9B624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430963"/>
            <a:ext cx="8272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それぞれの特徴を把握したうえで利用しましょう。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pic>
        <p:nvPicPr>
          <p:cNvPr id="101388" name="図 1" descr="画面の領域">
            <a:extLst>
              <a:ext uri="{FF2B5EF4-FFF2-40B4-BE49-F238E27FC236}">
                <a16:creationId xmlns:a16="http://schemas.microsoft.com/office/drawing/2014/main" id="{D9579B09-7656-491D-B716-AB3F51BDA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5F7C52A-38A5-473B-AC31-90D6609AD7C5}"/>
</file>

<file path=customXml/itemProps2.xml><?xml version="1.0" encoding="utf-8"?>
<ds:datastoreItem xmlns:ds="http://schemas.openxmlformats.org/officeDocument/2006/customXml" ds:itemID="{55CB2378-FB4D-40D6-B8B6-0DED52D6C213}"/>
</file>

<file path=customXml/itemProps3.xml><?xml version="1.0" encoding="utf-8"?>
<ds:datastoreItem xmlns:ds="http://schemas.openxmlformats.org/officeDocument/2006/customXml" ds:itemID="{AA5093F3-A5FF-4978-BE90-EF18BB1310DB}"/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159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104</cp:revision>
  <cp:lastPrinted>2016-03-12T10:43:24Z</cp:lastPrinted>
  <dcterms:created xsi:type="dcterms:W3CDTF">2015-11-26T08:00:25Z</dcterms:created>
  <dcterms:modified xsi:type="dcterms:W3CDTF">2024-06-19T06:24:35Z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