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7.xml" ContentType="application/vnd.openxmlformats-officedocument.theme+xml"/>
  <Override PartName="/ppt/theme/theme6.xml" ContentType="application/vnd.openxmlformats-officedocument.theme+xml"/>
  <Override PartName="/ppt/theme/theme8.xml" ContentType="application/vnd.openxmlformats-officedocument.theme+xml"/>
  <Override PartName="/ppt/theme/theme9.xml" ContentType="application/vnd.openxmlformats-officedocument.theme+xml"/>
  <Override PartName="/ppt/theme/theme10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  <p:sldMasterId id="2147483696" r:id="rId4"/>
    <p:sldMasterId id="2147484258" r:id="rId5"/>
    <p:sldMasterId id="2147484270" r:id="rId6"/>
    <p:sldMasterId id="2147484282" r:id="rId7"/>
    <p:sldMasterId id="2147484294" r:id="rId8"/>
  </p:sldMasterIdLst>
  <p:notesMasterIdLst>
    <p:notesMasterId r:id="rId10"/>
  </p:notesMasterIdLst>
  <p:handoutMasterIdLst>
    <p:handoutMasterId r:id="rId11"/>
  </p:handoutMasterIdLst>
  <p:sldIdLst>
    <p:sldId id="321" r:id="rId9"/>
  </p:sldIdLst>
  <p:sldSz cx="10691813" cy="7559675"/>
  <p:notesSz cx="6807200" cy="9939338"/>
  <p:defaultTextStyle>
    <a:defPPr>
      <a:defRPr lang="ja-JP"/>
    </a:defPPr>
    <a:lvl1pPr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1pPr>
    <a:lvl2pPr marL="496888" indent="-39688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2pPr>
    <a:lvl3pPr marL="995363" indent="-80963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3pPr>
    <a:lvl4pPr marL="1492250" indent="-120650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4pPr>
    <a:lvl5pPr marL="1990725" indent="-161925" algn="l" defTabSz="995363" rtl="0" eaLnBrk="0" fontAlgn="base" hangingPunct="0">
      <a:spcBef>
        <a:spcPct val="0"/>
      </a:spcBef>
      <a:spcAft>
        <a:spcPct val="0"/>
      </a:spcAft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1900" kern="1200">
        <a:solidFill>
          <a:schemeClr val="tx1"/>
        </a:solidFill>
        <a:latin typeface="Calibri" panose="020F050202020403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292">
          <p15:clr>
            <a:srgbClr val="A4A3A4"/>
          </p15:clr>
        </p15:guide>
        <p15:guide id="2" orient="horz" pos="4195">
          <p15:clr>
            <a:srgbClr val="A4A3A4"/>
          </p15:clr>
        </p15:guide>
        <p15:guide id="3" pos="3368">
          <p15:clr>
            <a:srgbClr val="A4A3A4"/>
          </p15:clr>
        </p15:guide>
        <p15:guide id="4" pos="374">
          <p15:clr>
            <a:srgbClr val="A4A3A4"/>
          </p15:clr>
        </p15:guide>
        <p15:guide id="5" pos="552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750" autoAdjust="0"/>
    <p:restoredTop sz="94614" autoAdjust="0"/>
  </p:normalViewPr>
  <p:slideViewPr>
    <p:cSldViewPr snapToGrid="0">
      <p:cViewPr varScale="1">
        <p:scale>
          <a:sx n="66" d="100"/>
          <a:sy n="66" d="100"/>
        </p:scale>
        <p:origin x="882" y="60"/>
      </p:cViewPr>
      <p:guideLst>
        <p:guide orient="horz" pos="1292"/>
        <p:guide orient="horz" pos="4195"/>
        <p:guide pos="3368"/>
        <p:guide pos="374"/>
        <p:guide pos="5522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13446"/>
    </p:cViewPr>
  </p:sorterViewPr>
  <p:notesViewPr>
    <p:cSldViewPr snapToGrid="0">
      <p:cViewPr varScale="1">
        <p:scale>
          <a:sx n="79" d="100"/>
          <a:sy n="79" d="100"/>
        </p:scale>
        <p:origin x="331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viewProps" Target="viewProps.xml"/><Relationship Id="rId18" Type="http://schemas.openxmlformats.org/officeDocument/2006/relationships/customXml" Target="../customXml/item3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presProps" Target="presProps.xml"/><Relationship Id="rId17" Type="http://schemas.openxmlformats.org/officeDocument/2006/relationships/customXml" Target="../customXml/item2.xml"/><Relationship Id="rId2" Type="http://schemas.openxmlformats.org/officeDocument/2006/relationships/slideMaster" Target="slideMasters/slideMaster2.xml"/><Relationship Id="rId16" Type="http://schemas.openxmlformats.org/officeDocument/2006/relationships/customXml" Target="../customXml/item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5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0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37C3E55-107C-437A-8583-4D5181CDE8A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6177086-1211-4FD9-8350-F156A008676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21363EC-523E-46E2-889C-A35377D436C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2538ABC-E09B-460C-A503-D861B8EEB28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70B172A3-E8A8-4179-95CE-980C482AAE94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8877DA61-005D-4A23-A35F-80416190232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D9AFF760-BB44-4C53-9893-BE3919EF2952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FBE4275A-80C5-4DD1-9AF6-97B282FAB83F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fld id="{2743AF4D-F4AB-4120-B6B2-6C5B9D8887E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EC59D2CD-D0C4-4FBC-A8C7-026A064844D5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769938" y="746125"/>
            <a:ext cx="5267325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79BD0851-56D2-4024-BF88-A0E0CC77DC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90541CC-DEF5-471A-A5B8-0846A502B0D5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95507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550E545-3E82-4BFB-A320-B53C03643D5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FE7FEF06-501D-4A43-AB0D-5CA64ADCFD55}" type="slidenum">
              <a:rPr lang="ja-JP" altLang="en-US"/>
              <a:pPr/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1E65AF-92E2-4D64-8309-3DD32B48A1D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8FCA395-520D-4BAD-B97D-EED5107DF23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67CFC9A-56C1-4A44-9343-8AB890C1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AED2CCA-78A6-43DB-9C1E-1FE102637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FFAAC59-BE5C-47E1-9F7C-C68B36CBF8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83898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FD80B68-F76A-47C6-81FB-AECA6BDC37D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CB750E7-A4F1-4C6C-B3C1-8479936968E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DE6BEA-3471-412F-B063-913C286003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61DF300-2B08-4CB0-A607-FB9EA2C67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BE517E2-E7B2-4D8B-979C-C142048AF7A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140152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5E152FD-1210-4BF6-9269-DB3362E473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91051DD-F3A0-4A38-800C-F8153662D8D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39AC8E5-45D9-483C-ADFD-9849B60574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4D15C73-D0CE-40DD-B23E-F655ADC4A0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9862461-2551-479C-9703-840ACF0B40C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4488192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1BE922-BB5B-41B3-8214-B0839F6C1A2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F246BE1-0B6E-4570-83FC-8E7E47ED49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8454C99-E0E1-4EAC-BABD-85E077656F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936DE70-0F53-4CAA-98DE-38E22D5D83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4084735-CC7C-42E0-A2AD-EEB290016B0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16348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31E1E2-84CC-4C8F-BAFB-2765D31E25C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BFDCFD0-4E30-4A50-B1F5-76B86AF8C13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A3AF9C-D0A6-41A8-81B6-E31EFF4E2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4CEFE40-4002-470B-B485-B5C507F26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CD30500-8DC4-4C33-8BA5-DEF564E9AF6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076372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C87DF7A-BF16-4B2B-A42D-A84DBFA51C8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633DFD0-5F3A-4062-916F-64B2F8426A9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13F3AC-026E-4EB1-8C0D-0D034B0A82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3AD67DC-3D26-4BF2-B9BF-136EE35816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10DA1BB-A5F3-4CBB-8B60-9DE5D360C1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1217811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BD6889-4989-43CB-9D5A-587D1135E5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627A1CB-22F3-4320-BD9E-C4EEFCDDB9B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D092741-5CC4-4AEB-941E-4400083955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1AF206B-32FE-4AA7-8196-419B3222DA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D0B877A-ACC7-452C-B85A-F720E39C84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7629406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66F7AD8-E452-421A-9264-EF9C3A591D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1AD0465-01F3-4B69-B682-FB7EED3E7E4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59A1C14-9439-4F1E-8F3F-72C81CC5DB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DAB86F28-38A7-48EF-A191-40F85B66F7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00DBA99-A113-41F6-BE31-94C90F29CDC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378402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084591E-ADFB-498C-82F9-ADC9540E2F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B46E14E1-82D2-4213-AE2E-35B3DD6F3E5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8A908483-893C-4544-9224-3EE6C677E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6062CEC0-B495-4F99-A0AB-4C7484CB7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223DE59-6939-4416-A779-5E0DE8B4D4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812764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61CE1A-067D-4E30-A72C-E1656164D6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36B9F88-135E-453C-9104-FA1A2DB1E6A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15C94F8-90F0-479F-9272-DBFEF98343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5B35335-D2B6-4CB8-A104-44CA950FD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745E603-A54B-4E90-A40D-AF4B4FE332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841522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FD6B0DE-ADE2-4E52-86E5-25797A37C8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F4A7829-A737-42AB-A406-55967A8C5BB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D77BD2-9952-4C55-934E-F84497AB5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4752F2D-C2AB-4EC7-86D0-80A1C8E4EB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75EE03E-147B-43BD-A58F-69F6B36A64C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983337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7BE7018-2D42-4418-9144-6E164ECC85B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8BAC19B-5815-4043-9F9B-16DAC4B3765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5E22A1B-B73E-4347-A59E-994FC8DB53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AE13330-3128-46B5-B98C-4CA4F8A11E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DF4E9DE-7EF3-4FDD-BF3A-99B63E273F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9377971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8EA346C-164A-4249-9AD8-F1412FE44C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0ADB39C-B4FB-4EB0-9012-A346D30CB41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3028D9B-56E4-4AAD-AA62-6005265EC6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7A4FEE7-927C-4F30-9A21-6BEA8D83FD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F98A737-3207-4084-9F76-A4A2B20E10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0060577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67DA9EA-7F48-4DE6-95B9-2841F187F80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4A29956-E24C-4A18-8DB4-18299BA6CCF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2ADDB8-A858-4C33-8F2C-A83B939447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C934FC-0E50-42F4-B4CB-00039503F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F8EE088-F2BB-4ADB-9036-35025418970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051891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7D46B37-37E9-46DE-8FF0-D9014A72BD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C1ABF43-E881-4A7D-9BEF-835E28CB216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62105AA-CBE8-44F0-B7C0-4A74FD90F7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EE47A97-C64A-47B2-8188-3741D92885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D87E4F5-B822-4437-85FB-2C2FB5EC690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3096413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BC43A77-A1C5-4B2B-80FB-336DCD6B78C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B86124B-D7CE-4809-A822-76D11559D57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1A3AC7-DE61-4E12-A1A7-33CCCBBB45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3D5E816-BA42-44B3-BEC9-10FFCECFC3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1106D1D-F625-444E-A41D-2C3739455A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236242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4447D25-A34A-4BBC-B2B7-02C9C64CB40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652A1E5-E5E0-4E32-ACE3-269B944C422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391B46C-3FA1-4561-9D55-91C5A82A4D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6FDF4DE-7E7E-4097-8B15-D00B693DD9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ABD7575-021F-4FE8-AE08-A335029E0D2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01886492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F3171DB-7FF2-44C4-9C0D-D0F9F2D251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7B13FE2-C49D-41D9-90BC-D0BE0D4853C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11BB8A-6444-4059-A701-81B07D964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D426866-5C0C-4525-B4A7-B2312AD0C4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90AE940-15C3-45FB-BA56-03993DEE17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4790080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88D18A-311B-4C8A-9D6A-A2248BA5D9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E4C2ABA-3A9A-4004-AEBD-2DE93A7EBA6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A403855-3280-4A2F-9364-F7EF0DD5D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E28A6F9-7C50-453D-9A94-E5F422A216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07DF649-F32E-416E-A669-1C1E66B6AB2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714975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27AE000B-27EE-4634-9A7C-123DC2DCAE8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365BFE5-13EF-43F7-89A2-00B66C441DA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15B9DE20-CC6D-4943-93DA-D032162EE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DFF7AA3-B87E-4F6F-B6A7-EB5F36B55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40EE5AB-15F7-4D98-A4C2-DD29BD3A1B0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6797257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0F8C803B-7A3F-4C8B-BCC4-30E64941D33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F1169E3-DE55-433B-93D5-1F13F49CCDF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9607FC9-7A99-4DED-BFC4-A98118F377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699C7D5-E53D-47F1-8178-E56B63B813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B9AEC47B-D0CF-46E0-835B-A32C442DBCF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8965235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D57DB64-EB23-44A2-8B02-9F5823B6778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DECFA1D-09DD-40A4-863C-1422D6B1A2A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252F7C7A-4BF7-431B-AD01-FCF0776541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D1AECC95-88FE-48CE-91EF-8D7B24A72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9C827B1-1EAB-4904-8121-871842F23D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8010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1AAFA8E-4572-4D97-A64A-25E434625C5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D017630-A500-4B8B-9E43-EA19F740073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AD1642-4A78-4600-8B92-13EDDAE72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B4F974-E829-45B2-8E29-41F5643F45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3ADFCBB-67B4-4112-A889-CB7E012AF0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086913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56FCA35-A366-486C-86F7-FD5BE1A4560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F459A50-AA98-49CD-B086-F0BDA0F2720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AD00B66-59F2-4146-82CC-5AE9ED9F6B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B9D8AC-FF0C-4823-A92F-A76A66BD0A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92A52B99-CB7B-4C35-A0FE-C731C22A425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3575332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E0EEA72-D8FE-473A-AFF7-841C0D98CE2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E1ED572-3E72-4689-857C-82C39E19EA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660A717-B666-4A8C-8BE9-8DA4AB34F2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6F2F3B-22BF-4DBA-9ECD-7067EB2CF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C39A81F-2156-4065-8FA0-9967720BC56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24557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1B5BBE0-CFCC-40A5-82DE-FA3E696D6C9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D5C2C6D-5AB4-472E-9DD0-E018E9C77EF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A97E8B2-6204-40AD-BA02-42F4C1919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68B58DB-19C0-4917-8B62-2C74CF5CC8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872B3DA4-2B76-488B-B2DD-2298A3EE95A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53960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FBF9CDE-DD0B-442A-A9CA-272BE2DAA4F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A59CFE7-520D-42A8-A64C-CB7782DBB28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B6E8A75-AEFF-45B1-80E7-E48BDF32BF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E16E52-0878-4825-B94E-72CEDD20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12568B0-DACC-45B4-8B7E-9700143D5C1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511363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6C92B06-BD99-4539-8E4A-61308665D1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E0A164F-C1CB-4231-9ED5-829FE96716A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272DFEF-E5F8-402C-84B6-128F6B8AF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F4DC4D4-A155-40E8-9E37-81F338F178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6939687E-0E63-434F-B999-AC76FA9E1B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8442126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C091B8B-911F-4C27-B678-B117F01FC5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FB01DFC-77F5-4EB7-AF7E-63F74F995F3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832E917-1C16-4364-AE8A-D35FB35162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C7516B6-73C5-404E-8C0A-1E96BB9D45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CD89301-E934-4024-BEE4-EE67E2396DF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3620182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6CB05A3-3425-4ED4-A7BC-841220738D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48D48DE-0D78-4506-8267-395D77F0D44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07A6F4C-06CD-49E0-9988-75CF97D89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802B37-8127-4A11-BE51-85C311D50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5F2551AC-4BB6-4EDB-A101-65759B0D555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5435681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D35A8C1-D31D-49CF-91BE-C4AE02C0BA3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1DC3FC-E97A-4A6B-9EC4-841ECBB19AA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BE8AE227-B53C-46A7-8621-BE075D9EE3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1BD8E7-4DA3-4947-AED4-288B06B59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E6144551-112A-4D64-92C2-94FA5BC29CC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288166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AFF6821-CCC5-4B79-A1CE-ECDEBA1E50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3D7437C-83FA-4DB4-81F2-EE661831FF5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337A52F8-AA44-430C-850A-8F3427C900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5AE026D-3732-4047-82B6-4B9C14BEC8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79EC3911-1BE3-4BF7-8722-6D6D1AFF54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34922220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775A9704-F094-437C-9544-3B17F3BD38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712F606-F11E-48ED-8B53-0BBFBBE87E3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90466EEC-BD9E-46C4-AEF3-92047A411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5CEC6C5C-D762-4FC1-8C06-FD1D17BB0F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353AFA8-8B3F-434F-B756-32F101BC3C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45681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C09960E-B8D2-42CB-A70F-11AD1D1D053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C4620C-3378-4B12-8913-2B2158F3FD5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83B55E-13A5-4617-A92D-EB0378BDF7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C774760-0F13-45DE-B146-0B72759EE9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47563EBF-1BE4-47B6-A549-5088566988B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6009255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C42F6F8-028F-44D3-AB3F-3C77600E45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EB6D2B9-1294-4002-8999-F2D9416BFD7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0A9FB35-91B6-429C-A383-4364F474D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77B5F5B6-2384-4144-AAA6-A0D8058128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0685B4B8-3CF9-4EFC-89B9-DF1D4AB5AC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82510331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50C5CAF-4C2E-4E38-9E1D-29E67EB3529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1614D20-DDA3-4C4D-BAFD-3B87D7E2EFA2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F8315A3C-B67C-4CF7-8620-4ECF01982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59142C-3ACB-43E8-8A84-2147A1BE21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405D5D1-A18D-4496-ACBA-7BC6D69C7A3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71806471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D06BEAA-FBE2-44FE-B649-A82F2F17907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7EDF276-C336-4347-AD37-E524C3CDBD3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2797B7-DA68-487E-9E51-997D808DD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455C0F3-2C61-46CF-8712-7B7F0728C3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F87AEA9-4107-4CC8-9FF6-29E39DB4C9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0842589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A8FF48A-B2BC-4674-9E42-82E4D2B036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38982ED-1B20-4410-8253-C2F3D4A62D2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E0CF78-E7CC-4659-BC3D-5AE46D97A1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81D5D44-7B47-44D5-B69A-6FAE9E980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1615A92E-FEE3-4981-8A84-F0D082E93BA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95170898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495FA6E-FD77-4671-9661-8134D7B87E4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CCBD185-3B11-429B-9E3C-762F0C21D14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D77E8AE-DF13-4514-8F0E-AB54FAFEE0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A688B11-C403-45FD-9B87-C47E28DD56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2D0E529E-3304-4F7C-B930-1109813567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664094325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3095EAF-7A2A-4D67-BD0A-9B71570387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FA45BA9-8ED9-48F6-BEE7-FE456A148B8A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C2588BF-7D5A-4F2F-904E-A67B78C28B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880A542-1FD1-4DB3-A185-DAF8E943B7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7473BC0-84B5-4DAB-A742-F02A024D3A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55900374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7A98E3F-C7C3-48BA-84A7-E3D0553F4F1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E09C4FD-497E-4221-9034-AB882A764F1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4DE137A-FB7A-474D-BB47-4DB2B07292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4624139-89E8-4601-A8CE-7261E006B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DE02794-5156-4549-AFF6-60B17C16583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701446666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AD148A-7D26-4307-BA40-20EE9EE75BC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0429B2-4E7A-4C52-9A99-6EAF08A9796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83EF8D8-B0BB-44C5-B229-D56AF1323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9C2C38-5FFD-4D82-B88C-ACA42C3B03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2406DA1-C5F7-46B8-A52F-81098C76AFC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031195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112F00B-FB97-401C-99BD-82BAAD409AD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42844AE-013C-4943-96CE-65B5BBB2451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947EC0-87FD-4219-98DF-1A2890807B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D194BAC-4E7C-447F-8B0B-0F9E53B7AF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20254D4-A6C7-484D-86CC-691300D5D64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34865367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524E76-90CE-46ED-B4A0-71D2ECFCDB1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EEE0964-51BB-418A-8202-621B3AA3041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699CD6A-3A1C-40F5-9E1A-8CE0B4419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24A9302-930E-40CE-944E-9CA8AFC96A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830C728-F56E-4817-A025-4056F27F378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917817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7296FAC-9C86-4919-9A99-CACBB0F5E4E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E3ACF5C-3522-4BB5-87AD-6164DCC6111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2750A28-F00B-4AA3-AD46-6C6A00B77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6A0CCEA-0B6E-446E-85A6-4E39FF332C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3E662CC0-ABD3-44B9-9441-91E0600267B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84290385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56A1FFF-DCC9-4156-8247-A4A2A1586C4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58707F4-85A7-478D-9AB2-144C6565F28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9D4A934-36A4-4C74-ADE5-C9FAE74A0F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1CA117A1-BFED-4DC1-A6AB-B4AC5658D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6A68163E-A688-4AB6-8EFE-26DF90B8E50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00140855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BCF6A33B-096E-4712-A42E-674DFD7DCB0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0F685FB-8C5C-4462-AF10-055D6352ADB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30E016A-B4FE-422E-987C-4B054522CB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0E9CA2A-C7F6-4A49-9D92-923F8EC9C3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706F114-295D-4416-A5F5-85B2EAB8CE0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2327232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A0C0587-4C13-49C1-B9C2-791BA70A4F4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5914454-9B07-4A95-9F72-44AF83F2C7DD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B6845A8-FC33-41E1-BEE6-44CCC81304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41238DE-13FB-44E4-A748-AA83DA4CDA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3D7CCAB8-3CEA-45FF-AE75-2F4C059D74C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677380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B11B147-8B1F-44B1-927F-05E41B20AF2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0A08EEC-FE0C-49DD-A302-B82E3F04422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F6A44C8-6E1A-42E8-A1DD-2758CF81CE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EE96C6A-E985-4B52-AF71-E1F8913C3C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BAB2397-BCA1-40F7-80D0-A816BEC3B8E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542369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784744-3A5A-435F-816C-FA231AA884D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57A9EEA-0572-4CF1-A26B-47127E5E221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109672A-0383-4834-ADA8-F92B3CE01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E9D3774-0FAE-49EA-BB51-2F3B4800D5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337CAC2-5B47-412F-88E0-5EADE34020A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35155880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972DDF-DAB7-4E2D-A255-B15F30CA9A9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5FC9474-C0A3-4303-B80B-2815CC88E1C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C811494-D452-4ED0-9194-D361C26FC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1D61616-F567-4B54-A94E-0ECF062165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9635ADB-8611-4977-9E56-5EB68D24F6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36337509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AA4CD10-AA86-4471-B3CF-13DDFB16F42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F93A4A4-28DB-41A9-8B8F-1296B20191E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9265859-7E58-4F2A-ABD8-AE1CAF8A7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7119374-CA1D-4379-9777-D312DCD8E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6A06CB8-2661-478C-8549-312A3FE0D36A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099232537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5F06CBF-58A5-47AA-87B9-ED02ADAC092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81CCDF4B-EBE1-4E10-BD2D-57348C438BE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31AC35F-2395-469B-BC1D-E1E6272147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BCD744C-3224-41E8-B1AC-9106E9D4E7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8CE6257-C188-42F5-965D-93AE74E89C5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33701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CCF54F6-AF57-4A0E-8452-2D06DAA5706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28F725B-2021-48D4-87C4-51424366D485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A37694-26D8-451C-9ED5-2071EEA7E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27BFF3-A87C-419D-B705-BA904B6AA9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483B7B0-F0D1-4EFB-8E55-AFADAA39BF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73381702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6B8ED1F-BCF0-4E28-9428-4E4956CAEA0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FAAD98CF-E937-4082-A693-E9B63850A7A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0184E22-DF63-4F53-98E8-68345B9EF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076CA6-DE5C-4E28-8AAA-E40D1086BA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F2D8D49-EB44-4DC6-8637-83F4311E9EF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96793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542A7B17-06F7-4C45-9478-B67CAB8C44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41DEAAA7-3100-4A47-8BFC-51FD9F15370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C4CD84A7-2B5F-4C9D-B077-1B64A5BD3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3B5A40A-FE05-449C-B63D-C87A7C0A8A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DE79E2D5-937C-42CA-AEC3-E3FEC9B0D63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9543763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3F01E085-1C36-46F5-887F-5249752F15E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275D1AD-2EF4-4D99-8D7A-A02B2A8800F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B9B18E1-6D0D-4379-8913-3E75645AF5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94ADE6F-7CD5-46E9-9E26-1F2AE6C1F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3559CE3-3F64-4AC2-9318-E4C479255876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4475990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C43C3DD-EA0B-4662-BE7D-520949F64D72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DEC4A41-84D3-492E-913D-36E11D38C5C3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49DF29CB-4A5F-45DE-9272-1CEE5EA80C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AD9F7E4-98BF-49C7-8C80-4BB6C9E552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5566889-B3DA-4971-8B1E-2167DCC9DE4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59009011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04FD918-0ED8-424E-AF76-6FA1A861F73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A8C471-5695-4391-8040-62224589CDD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DECA1A38-3901-4DB4-AA6F-D761035404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8351579-BA66-4399-AA66-82DF38F1BF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92C3441-4CC9-4EE7-BE65-E30646AA291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15957021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BE99F17-C06E-4B5E-A489-4E1EF2035C5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3E51BBB-0FA6-48EF-B761-DF64D992DDA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950F305-CB08-43C8-8D43-FB9471069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6860F46-D9C3-451E-A21A-E8776502E2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34A1CC3-310C-4CE9-8B5B-46068385D38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8616224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CE05047-AEC2-4A22-A271-7A2C083AB3E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AAD1A1A-51B5-46FE-AAD8-FCC9F79D2C2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D32D96B7-BF3B-4094-A73A-F290C9176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BB20F1C-31C6-4960-BFA2-319B7A6EB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82EE203-8281-4FB7-9FD5-C2F65186A17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82931154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3774F5C-6FD1-4A03-9C15-71DCA93D335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1D8494D-0DAC-4B54-82FB-BF75FF513ED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D8E431-6CAB-4095-95BC-E53B674D4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65B3718-D07F-4129-9D16-8CF43A1D4A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58E38C3-CDB5-447D-9714-E39AD67B72B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174667793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575A8DCB-86F7-49E1-987E-194BD96CF5B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27E52E7-B932-4D0E-9B99-AD428878C2E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CF595F8-3F14-44F1-B167-93254C7610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D4AD2A1-7AB1-4114-A8C3-29645E34B3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A8409E3-FDBA-45B8-8ADD-DB4B1D3F186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34146476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CD33C0-CB94-45FF-A54A-73B0F79F3A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1A244DC-2A2C-47C8-BE23-EAD8BBBDBA2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2738A2C-3DC4-4EA7-9A19-A913D9696B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30AFE9AF-4D95-46EE-B02E-ED2470B0C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DAAF3A2-97C4-4B5D-AA4B-7B2EA466FF5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6485017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5F02626-30B9-46E4-9509-651D0DA9A76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EE0A89-3212-4212-A591-787D4DB3606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7A476C-6B26-4B4C-A690-EFCB5E925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B1E1F6-113A-428D-9722-9118B2951C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E014C23-CA1C-42DA-BA5C-5A8A8742718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30843131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450178-7A2D-4FBD-BB0B-67239C1492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9D49A01-5240-474A-8F5D-C03F3C731BB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CA3E985-1E3F-45EB-B86B-AC8017BDC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0D2E3A9-7AAD-4276-967A-20ACC679C2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1BC489D0-3DB2-4B73-987E-46CDC8FCC2B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09730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A94C384D-0AFB-4676-A648-69DA0D0713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1BC6B26-7F8E-4D7E-8208-88EBB2678906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275BEB8-6F7C-4E06-B720-E03211A52C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94583BC-0800-463A-83AD-218B8C35C5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AA5F24BD-4E6D-4068-81F3-B10DA04D5F10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783403604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A3C2582B-33D5-4F43-8B2A-9D2EB5EFA8B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9635F5F-843B-4DE4-89C6-7A75B775709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B4398FE-14E7-4536-A8C8-D4BFCDFD91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94AB439-660F-4ADA-A99D-12144FB2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4A1AAF2-310C-4128-87DF-AB67295A955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122994318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E17E361C-D5FE-4E81-8F29-2904E7DC73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7455CE6-F81F-4D06-B83B-451B6C4C337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DE1027C1-3BA1-4CBF-87B9-4ACF2280E0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F958A784-BE7E-4EA9-A73D-CB14EE8003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31CC929-2739-4FEF-B00B-2AC32945CAE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1155602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6535B9F6-67BA-4D4B-B348-4B065614934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7DFA44FB-3306-46F3-84F5-5FD34403CA7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6E2A44B3-EC31-4494-9E7C-176B47BB4C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2DEAE5F8-B448-4029-AFA5-AB127845C8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21DFF1D-AB31-446A-A30B-7038ABF9EDB8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77757592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72EAE46-5019-468B-AB73-B33ABC52B5F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B96AE5B-0175-4DA5-A039-42D4AB5CED5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06F59591-0D5F-4FD0-88DF-69AADD281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1590E9-66E2-43E3-AB9B-365CAACB4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8AA51DFE-BB47-46F5-9FB1-125733B074F7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9087049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CD7C90D-10FE-417F-A5E9-5FE89CF9A23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AE28939-B851-4F15-A396-BD8F4CDF176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8478262-7E16-4019-A24E-0B78A58F54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7CFC132-5EAE-471C-9E7E-C609C043BC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4F741B2-E5DA-4F7C-A792-C3CFA9C9C3F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7012135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0A9C44F5-2C39-475F-BC55-7F07FDBE288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086DBC4-F892-49CF-BCC8-C697A1EFC13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F46BCAA-78AF-4591-9148-7D0E4F17D0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17A45A7C-C7D5-4C89-970E-4B2B685DA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B03FEA4-9002-4B5A-B41D-1900E9FE0A2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76709606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CBF50F9-3B99-4F09-BEDB-61A5EC19EE5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9FCE77C-D226-4DCB-85E9-2848608A921F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E783B10-DE20-4CA5-8436-BBE0ECF895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30AA900-AA20-4909-8825-D224396B3E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DFA27C68-DF24-409E-BAE5-EE3F85AAC024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80303273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501FA6E-898B-4057-867C-D498C373170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59FDCDD-1879-426A-B09E-237CAB76F887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1DD8D6-BF7F-43FB-A84F-81D77476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971259A-3F31-4642-937B-013A41BC63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BFF74094-7154-434B-981B-20CCEE027BD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30161886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336675" y="1236663"/>
            <a:ext cx="8018463" cy="2632075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36675" y="3970338"/>
            <a:ext cx="8018463" cy="1825625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6B9D426-6098-4A35-8242-519A170CC18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6ED62704-74CC-420C-A3A5-BD3CF24EF45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FC9CDE6-7EAE-4C6E-972B-1F478C18E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8CAD9FD-8F87-4EED-B5CF-64E905736A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FF95FD61-789C-40FC-8475-E33A1D485E82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24533241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DBA8FE9-2825-43C1-A2CE-E5F75EDB4C4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896C970-E998-4A13-AC4D-90C376D59C7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7E337E-ABDF-45DD-863F-87FFD9A05A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432F1F5-AC69-4010-A664-D0780A226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21B5492A-6C66-4D17-8E50-4646630086E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5636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1FE06E7-C4E0-4317-AD9E-68C53DB45DE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D89CD24A-9E1C-46D0-9340-605BFAD9AD9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2EECACD-0C16-40FB-9003-5561E8BD53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7A0D6B5-B091-4189-A64E-7BFFEF06CE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C7108EC4-0597-4F0B-8F87-4750A8FCE4BE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1080184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0250" y="1884363"/>
            <a:ext cx="9220200" cy="31448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0250" y="5059363"/>
            <a:ext cx="9220200" cy="16525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4DEE37B-B975-4D90-BFE6-4CFD9AF4EEC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63AC99F-6574-4E5E-A729-99A2A68FAF6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3EAAA2F-8871-47F1-BC1C-C84E15425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E9D41AD5-3C1D-459D-87E7-580423F88C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9ACA10C7-362B-49FF-BCD4-C9F18702E16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84481451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735013" y="2012950"/>
            <a:ext cx="4533900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421313" y="2012950"/>
            <a:ext cx="4535487" cy="47958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96D282F-FE20-4ADA-B0BF-6B94D16945E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1D1D8974-3E0E-4E89-B47F-7A97B120346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3B5FA0D-4688-4850-97CB-BDD9B0E40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9DAFD3-FBFE-46EA-8DBB-6455FA928C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5E165630-2FA6-4876-9F82-096E898EB9EF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289038781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403225"/>
            <a:ext cx="9221788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36600" y="1852613"/>
            <a:ext cx="4522788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736600" y="2760663"/>
            <a:ext cx="4522788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413375" y="1852613"/>
            <a:ext cx="4545013" cy="90805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413375" y="2760663"/>
            <a:ext cx="4545013" cy="406241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ACCCFDB-FF3D-42C3-8EA9-5E9F78EA832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C3B8F479-8E92-4309-BC94-0A9F58AFFC1E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F505BEE-C3B8-40D0-ABDA-B551805CBC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323B853-9CE7-4CA4-A327-70F78A873A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CF6CDB8B-6F1C-43A3-9BAE-3C55A40CBF7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9162941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477D35B-55A8-4AD5-9329-A662E1F04DC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E20DB293-1F5B-4559-B520-D9687CFEE558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8841655-8A68-4389-9444-73F817F44A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E51B0482-91F5-49CA-B190-493F9D6414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0DE16AF9-E9C3-4B31-A7AE-FBE906A77D6B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978841253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9DAB44BE-EEF2-4DE2-8AE0-60425975C11B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024342F-25BF-4FFC-AA1F-AECC71E84EEB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FC44D319-42DF-42AB-AA84-95E7E849A5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DB9CCC8-5BC1-4E96-99DA-CCAB646F1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E5A839BC-4B90-4926-8D0F-AF82B56F027C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346848410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B4E24BC-9CB0-4213-BA7D-CF4287A6018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1CB7CE-2416-475D-BFB3-AC99453B4A74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165308F-11E7-420E-9CE8-676DD3746C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2F73907-50D3-4FC4-B42E-59A0AAEBE8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C6503B2-7F08-4174-8AE6-EFAA4B0AA523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56380308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5616720C-1C5C-499E-A903-BA7D872465F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254CEABB-48A1-422F-A9A2-60187E5E3E29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95F9C3D-257C-4A9F-BE53-79DF88EFAF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76C8D92-1555-4FF6-900D-D717CA2C0E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789BAA7B-D21F-482E-A646-EAE63B1637F9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8610834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5013" y="403225"/>
            <a:ext cx="9221787" cy="1460500"/>
          </a:xfrm>
          <a:prstGeom prst="rect">
            <a:avLst/>
          </a:prstGeom>
        </p:spPr>
        <p:txBody>
          <a:bodyPr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2012950"/>
            <a:ext cx="9221787" cy="4795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BD059B9-4A7C-43CD-A009-50DB37AFC2BA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0A8C7720-B064-418F-AB2C-1A9A82F616A1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563D183-8066-46A1-ADC1-2F408160F1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76DD97-5E0B-4854-8288-FE60DEDCA5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A50C1F69-404C-4821-B978-D1821EF9EA7D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28930817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651750" y="403225"/>
            <a:ext cx="2305050" cy="6405563"/>
          </a:xfrm>
          <a:prstGeom prst="rect">
            <a:avLst/>
          </a:prstGeo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735013" y="403225"/>
            <a:ext cx="6764337" cy="64055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FFB168E-AE72-4F0D-AA44-15BE3176250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56C197B6-E053-4A83-A674-CE534BB9E1DC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81D6EEC-4E89-4A74-ADB0-FD90F1AA9B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prstClr val="black"/>
                </a:solidFill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2A70724-EEF2-459F-A816-E71928E667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>
                <a:solidFill>
                  <a:srgbClr val="000000"/>
                </a:solidFill>
              </a:defRPr>
            </a:lvl1pPr>
          </a:lstStyle>
          <a:p>
            <a:fld id="{471F9188-D18D-45FE-98F6-7668EB53FEE5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98766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36600" y="503238"/>
            <a:ext cx="3448050" cy="17653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545013" y="1089025"/>
            <a:ext cx="5413375" cy="53721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736600" y="2268538"/>
            <a:ext cx="3448050" cy="42005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7473BA0-0836-4752-A6AB-21CEF3F9A1C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735013" y="7007225"/>
            <a:ext cx="2405062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90CC9A75-B989-4ACA-A1A7-D62B6478C770}" type="datetimeFigureOut">
              <a:rPr lang="ja-JP" altLang="en-US"/>
              <a:pPr>
                <a:defRPr/>
              </a:pPr>
              <a:t>2024/6/19</a:t>
            </a:fld>
            <a:endParaRPr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7B9CCA1-725F-46CC-A9CA-58043FF6A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41713" y="7007225"/>
            <a:ext cx="3608387" cy="401638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74D4D6B-F354-4849-BDB5-3A293B0437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7551738" y="7007225"/>
            <a:ext cx="2405062" cy="401638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fld id="{FB6D648F-A3C3-499C-9AD8-D58E5BC4F8C1}" type="slidenum">
              <a:rPr lang="ja-JP" altLang="en-US"/>
              <a:pPr/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601516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image" Target="../media/image4.jpeg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図 6">
            <a:extLst>
              <a:ext uri="{FF2B5EF4-FFF2-40B4-BE49-F238E27FC236}">
                <a16:creationId xmlns:a16="http://schemas.microsoft.com/office/drawing/2014/main" id="{AE94139D-BF2B-4CE9-8C45-103894683D1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46" r:id="rId1"/>
    <p:sldLayoutId id="2147490247" r:id="rId2"/>
    <p:sldLayoutId id="2147490248" r:id="rId3"/>
    <p:sldLayoutId id="2147490249" r:id="rId4"/>
    <p:sldLayoutId id="2147490250" r:id="rId5"/>
    <p:sldLayoutId id="2147490251" r:id="rId6"/>
    <p:sldLayoutId id="2147490252" r:id="rId7"/>
    <p:sldLayoutId id="2147490253" r:id="rId8"/>
    <p:sldLayoutId id="2147490254" r:id="rId9"/>
    <p:sldLayoutId id="2147490255" r:id="rId10"/>
    <p:sldLayoutId id="2147490256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図 6">
            <a:extLst>
              <a:ext uri="{FF2B5EF4-FFF2-40B4-BE49-F238E27FC236}">
                <a16:creationId xmlns:a16="http://schemas.microsoft.com/office/drawing/2014/main" id="{8679C3EA-1521-4112-B34F-2B6170C60AB7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57" r:id="rId1"/>
    <p:sldLayoutId id="2147490258" r:id="rId2"/>
    <p:sldLayoutId id="2147490259" r:id="rId3"/>
    <p:sldLayoutId id="2147490260" r:id="rId4"/>
    <p:sldLayoutId id="2147490261" r:id="rId5"/>
    <p:sldLayoutId id="2147490262" r:id="rId6"/>
    <p:sldLayoutId id="2147490263" r:id="rId7"/>
    <p:sldLayoutId id="2147490264" r:id="rId8"/>
    <p:sldLayoutId id="2147490265" r:id="rId9"/>
    <p:sldLayoutId id="2147490266" r:id="rId10"/>
    <p:sldLayoutId id="2147490267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図 6">
            <a:extLst>
              <a:ext uri="{FF2B5EF4-FFF2-40B4-BE49-F238E27FC236}">
                <a16:creationId xmlns:a16="http://schemas.microsoft.com/office/drawing/2014/main" id="{E103005F-6457-4935-A03D-1FE0B4D67771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68" r:id="rId1"/>
    <p:sldLayoutId id="2147490269" r:id="rId2"/>
    <p:sldLayoutId id="2147490270" r:id="rId3"/>
    <p:sldLayoutId id="2147490271" r:id="rId4"/>
    <p:sldLayoutId id="2147490272" r:id="rId5"/>
    <p:sldLayoutId id="2147490273" r:id="rId6"/>
    <p:sldLayoutId id="2147490274" r:id="rId7"/>
    <p:sldLayoutId id="2147490275" r:id="rId8"/>
    <p:sldLayoutId id="2147490276" r:id="rId9"/>
    <p:sldLayoutId id="2147490277" r:id="rId10"/>
    <p:sldLayoutId id="2147490278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図 6">
            <a:extLst>
              <a:ext uri="{FF2B5EF4-FFF2-40B4-BE49-F238E27FC236}">
                <a16:creationId xmlns:a16="http://schemas.microsoft.com/office/drawing/2014/main" id="{B459D684-FDA1-4A1B-8A55-FB3718B8A6A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79" r:id="rId1"/>
    <p:sldLayoutId id="2147490280" r:id="rId2"/>
    <p:sldLayoutId id="2147490281" r:id="rId3"/>
    <p:sldLayoutId id="2147490282" r:id="rId4"/>
    <p:sldLayoutId id="2147490283" r:id="rId5"/>
    <p:sldLayoutId id="2147490284" r:id="rId6"/>
    <p:sldLayoutId id="2147490285" r:id="rId7"/>
    <p:sldLayoutId id="2147490286" r:id="rId8"/>
    <p:sldLayoutId id="2147490287" r:id="rId9"/>
    <p:sldLayoutId id="2147490288" r:id="rId10"/>
    <p:sldLayoutId id="2147490289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図 6">
            <a:extLst>
              <a:ext uri="{FF2B5EF4-FFF2-40B4-BE49-F238E27FC236}">
                <a16:creationId xmlns:a16="http://schemas.microsoft.com/office/drawing/2014/main" id="{0D76D761-53BE-4DF0-AA86-805CF74703AA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290" r:id="rId1"/>
    <p:sldLayoutId id="2147490291" r:id="rId2"/>
    <p:sldLayoutId id="2147490292" r:id="rId3"/>
    <p:sldLayoutId id="2147490293" r:id="rId4"/>
    <p:sldLayoutId id="2147490294" r:id="rId5"/>
    <p:sldLayoutId id="2147490295" r:id="rId6"/>
    <p:sldLayoutId id="2147490296" r:id="rId7"/>
    <p:sldLayoutId id="2147490297" r:id="rId8"/>
    <p:sldLayoutId id="2147490298" r:id="rId9"/>
    <p:sldLayoutId id="2147490299" r:id="rId10"/>
    <p:sldLayoutId id="2147490300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図 6">
            <a:extLst>
              <a:ext uri="{FF2B5EF4-FFF2-40B4-BE49-F238E27FC236}">
                <a16:creationId xmlns:a16="http://schemas.microsoft.com/office/drawing/2014/main" id="{C7AABFD2-3929-48C5-BB12-173A7DC1FA0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301" r:id="rId1"/>
    <p:sldLayoutId id="2147490302" r:id="rId2"/>
    <p:sldLayoutId id="2147490303" r:id="rId3"/>
    <p:sldLayoutId id="2147490304" r:id="rId4"/>
    <p:sldLayoutId id="2147490305" r:id="rId5"/>
    <p:sldLayoutId id="2147490306" r:id="rId6"/>
    <p:sldLayoutId id="2147490307" r:id="rId7"/>
    <p:sldLayoutId id="2147490308" r:id="rId8"/>
    <p:sldLayoutId id="2147490309" r:id="rId9"/>
    <p:sldLayoutId id="2147490310" r:id="rId10"/>
    <p:sldLayoutId id="2147490311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図 6">
            <a:extLst>
              <a:ext uri="{FF2B5EF4-FFF2-40B4-BE49-F238E27FC236}">
                <a16:creationId xmlns:a16="http://schemas.microsoft.com/office/drawing/2014/main" id="{6FC2CAE6-813C-4866-B5D7-60ED3BBD484E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312" r:id="rId1"/>
    <p:sldLayoutId id="2147490313" r:id="rId2"/>
    <p:sldLayoutId id="2147490314" r:id="rId3"/>
    <p:sldLayoutId id="2147490315" r:id="rId4"/>
    <p:sldLayoutId id="2147490316" r:id="rId5"/>
    <p:sldLayoutId id="2147490317" r:id="rId6"/>
    <p:sldLayoutId id="2147490318" r:id="rId7"/>
    <p:sldLayoutId id="2147490319" r:id="rId8"/>
    <p:sldLayoutId id="2147490320" r:id="rId9"/>
    <p:sldLayoutId id="2147490321" r:id="rId10"/>
    <p:sldLayoutId id="2147490322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図 6">
            <a:extLst>
              <a:ext uri="{FF2B5EF4-FFF2-40B4-BE49-F238E27FC236}">
                <a16:creationId xmlns:a16="http://schemas.microsoft.com/office/drawing/2014/main" id="{B8B69B5C-7B1D-4984-BFFD-AEE4C721C28C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693400" cy="7559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90323" r:id="rId1"/>
    <p:sldLayoutId id="2147490324" r:id="rId2"/>
    <p:sldLayoutId id="2147490325" r:id="rId3"/>
    <p:sldLayoutId id="2147490326" r:id="rId4"/>
    <p:sldLayoutId id="2147490327" r:id="rId5"/>
    <p:sldLayoutId id="2147490328" r:id="rId6"/>
    <p:sldLayoutId id="2147490329" r:id="rId7"/>
    <p:sldLayoutId id="2147490330" r:id="rId8"/>
    <p:sldLayoutId id="2147490331" r:id="rId9"/>
    <p:sldLayoutId id="2147490332" r:id="rId10"/>
    <p:sldLayoutId id="2147490333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  <a:ea typeface="ＭＳ Ｐゴシック" panose="020B0600070205080204" pitchFamily="50" charset="-128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6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1378" name="図 1">
            <a:extLst>
              <a:ext uri="{FF2B5EF4-FFF2-40B4-BE49-F238E27FC236}">
                <a16:creationId xmlns:a16="http://schemas.microsoft.com/office/drawing/2014/main" id="{CDC0B691-80E5-4702-A939-5100197D0F4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7" t="29750" r="10641" b="21304"/>
          <a:stretch>
            <a:fillRect/>
          </a:stretch>
        </p:blipFill>
        <p:spPr bwMode="auto">
          <a:xfrm>
            <a:off x="930275" y="2249488"/>
            <a:ext cx="8670925" cy="369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379" name="テキスト ボックス 2">
            <a:extLst>
              <a:ext uri="{FF2B5EF4-FFF2-40B4-BE49-F238E27FC236}">
                <a16:creationId xmlns:a16="http://schemas.microsoft.com/office/drawing/2014/main" id="{C94B53A2-2BAD-4A86-AF8E-B5E889C5ACF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31950" y="1206500"/>
            <a:ext cx="7673975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eaLnBrk="1" hangingPunct="1"/>
            <a:r>
              <a:rPr lang="ja-JP" altLang="en-US" sz="2800">
                <a:solidFill>
                  <a:srgbClr val="000000"/>
                </a:solidFill>
                <a:latin typeface="ＭＳ Ｐゴシック" panose="020B0600070205080204" pitchFamily="50" charset="-128"/>
              </a:rPr>
              <a:t>支払い回数による支払い総額の違い</a:t>
            </a:r>
            <a:br>
              <a:rPr lang="en-US" altLang="ja-JP" sz="2800">
                <a:solidFill>
                  <a:srgbClr val="000000"/>
                </a:solidFill>
                <a:latin typeface="ＭＳ Ｐゴシック" panose="020B0600070205080204" pitchFamily="50" charset="-128"/>
              </a:rPr>
            </a:b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（利用額</a:t>
            </a:r>
            <a:r>
              <a:rPr lang="en-US" altLang="ja-JP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10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万円、手数料率</a:t>
            </a:r>
            <a:r>
              <a:rPr lang="en-US" altLang="ja-JP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15%</a:t>
            </a:r>
            <a:r>
              <a:rPr lang="ja-JP" altLang="en-US" sz="1800">
                <a:solidFill>
                  <a:srgbClr val="000000"/>
                </a:solidFill>
                <a:latin typeface="ＭＳ Ｐゴシック" panose="020B0600070205080204" pitchFamily="50" charset="-128"/>
              </a:rPr>
              <a:t>の場合）</a:t>
            </a:r>
          </a:p>
        </p:txBody>
      </p:sp>
      <p:sp>
        <p:nvSpPr>
          <p:cNvPr id="101380" name="テキスト ボックス 4">
            <a:extLst>
              <a:ext uri="{FF2B5EF4-FFF2-40B4-BE49-F238E27FC236}">
                <a16:creationId xmlns:a16="http://schemas.microsoft.com/office/drawing/2014/main" id="{A7469F4E-723D-439A-B285-065EBA8D8A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79425" y="1150938"/>
            <a:ext cx="1152525" cy="831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ctr" eaLnBrk="1" hangingPunct="1"/>
            <a:r>
              <a:rPr lang="ja-JP" altLang="en-US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資</a:t>
            </a:r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32</a:t>
            </a:r>
          </a:p>
          <a:p>
            <a:pPr algn="ct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A</a:t>
            </a:r>
          </a:p>
        </p:txBody>
      </p:sp>
      <p:sp>
        <p:nvSpPr>
          <p:cNvPr id="101381" name="テキスト ボックス 21">
            <a:extLst>
              <a:ext uri="{FF2B5EF4-FFF2-40B4-BE49-F238E27FC236}">
                <a16:creationId xmlns:a16="http://schemas.microsoft.com/office/drawing/2014/main" id="{B9DD84AA-4A4B-425D-8B9F-98F7DDB0B3E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825625" y="6221413"/>
            <a:ext cx="8272463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分割払いを利用する際は、月々の支払い額だけではなく</a:t>
            </a:r>
            <a:endParaRPr lang="en-US" altLang="ja-JP" sz="2400">
              <a:solidFill>
                <a:srgbClr val="000000"/>
              </a:solidFill>
            </a:endParaRPr>
          </a:p>
          <a:p>
            <a:pPr eaLnBrk="1" hangingPunct="1"/>
            <a:r>
              <a:rPr lang="ja-JP" altLang="en-US" sz="2400">
                <a:solidFill>
                  <a:srgbClr val="000000"/>
                </a:solidFill>
              </a:rPr>
              <a:t>手数料の総額を意識して、できるだけ少ない回数にしましょう。</a:t>
            </a:r>
            <a:endParaRPr lang="en-US" altLang="ja-JP" sz="2400">
              <a:solidFill>
                <a:srgbClr val="000000"/>
              </a:solidFill>
            </a:endParaRPr>
          </a:p>
        </p:txBody>
      </p:sp>
      <p:sp>
        <p:nvSpPr>
          <p:cNvPr id="101382" name="テキスト ボックス 8">
            <a:extLst>
              <a:ext uri="{FF2B5EF4-FFF2-40B4-BE49-F238E27FC236}">
                <a16:creationId xmlns:a16="http://schemas.microsoft.com/office/drawing/2014/main" id="{6B6C4935-591A-492F-8D39-7E1A55E358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5" y="2765425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34,170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3" name="テキスト ボックス 9">
            <a:extLst>
              <a:ext uri="{FF2B5EF4-FFF2-40B4-BE49-F238E27FC236}">
                <a16:creationId xmlns:a16="http://schemas.microsoft.com/office/drawing/2014/main" id="{3587BA0E-EEC8-41F5-B7C7-A495D937C7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5" y="3171825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17,403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4" name="テキスト ボックス 10">
            <a:extLst>
              <a:ext uri="{FF2B5EF4-FFF2-40B4-BE49-F238E27FC236}">
                <a16:creationId xmlns:a16="http://schemas.microsoft.com/office/drawing/2014/main" id="{44F0FD48-2999-4075-8CBA-C00C32F5391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5" y="3633788"/>
            <a:ext cx="1465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10,700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5" name="テキスト ボックス 11">
            <a:extLst>
              <a:ext uri="{FF2B5EF4-FFF2-40B4-BE49-F238E27FC236}">
                <a16:creationId xmlns:a16="http://schemas.microsoft.com/office/drawing/2014/main" id="{02BCC404-BD2F-429D-9B51-CD535EEB3D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5" y="4040188"/>
            <a:ext cx="146526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7,353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6" name="テキスト ボックス 12">
            <a:extLst>
              <a:ext uri="{FF2B5EF4-FFF2-40B4-BE49-F238E27FC236}">
                <a16:creationId xmlns:a16="http://schemas.microsoft.com/office/drawing/2014/main" id="{E4F7111A-B3A0-45F0-A5DF-A5222AF06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5" y="4502150"/>
            <a:ext cx="146526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5,682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7" name="テキスト ボックス 13">
            <a:extLst>
              <a:ext uri="{FF2B5EF4-FFF2-40B4-BE49-F238E27FC236}">
                <a16:creationId xmlns:a16="http://schemas.microsoft.com/office/drawing/2014/main" id="{C5D5B916-A5D7-4304-981E-10F8DA4FB3C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5" y="4964113"/>
            <a:ext cx="1465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4,849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8" name="テキスト ボックス 14">
            <a:extLst>
              <a:ext uri="{FF2B5EF4-FFF2-40B4-BE49-F238E27FC236}">
                <a16:creationId xmlns:a16="http://schemas.microsoft.com/office/drawing/2014/main" id="{15AE10D2-1854-4650-8DED-5CEF67BBF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68625" y="5370513"/>
            <a:ext cx="1465263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2,379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89" name="テキスト ボックス 16">
            <a:extLst>
              <a:ext uri="{FF2B5EF4-FFF2-40B4-BE49-F238E27FC236}">
                <a16:creationId xmlns:a16="http://schemas.microsoft.com/office/drawing/2014/main" id="{F529ECC5-0F9E-40A0-85D8-A0CE7E1C55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788" y="2765425"/>
            <a:ext cx="1466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2,510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0" name="テキスト ボックス 17">
            <a:extLst>
              <a:ext uri="{FF2B5EF4-FFF2-40B4-BE49-F238E27FC236}">
                <a16:creationId xmlns:a16="http://schemas.microsoft.com/office/drawing/2014/main" id="{370CD75E-BE98-4122-97E8-C1B6544293C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788" y="3171825"/>
            <a:ext cx="1466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4,418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1" name="テキスト ボックス 18">
            <a:extLst>
              <a:ext uri="{FF2B5EF4-FFF2-40B4-BE49-F238E27FC236}">
                <a16:creationId xmlns:a16="http://schemas.microsoft.com/office/drawing/2014/main" id="{84B4D245-A6D4-4B86-88DF-4FF4B43660B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788" y="3633788"/>
            <a:ext cx="1466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7,000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2" name="テキスト ボックス 19">
            <a:extLst>
              <a:ext uri="{FF2B5EF4-FFF2-40B4-BE49-F238E27FC236}">
                <a16:creationId xmlns:a16="http://schemas.microsoft.com/office/drawing/2014/main" id="{98CDB9A7-7639-4B16-893F-5FF2EB7314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788" y="4040188"/>
            <a:ext cx="146685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10,295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3" name="テキスト ボックス 22">
            <a:extLst>
              <a:ext uri="{FF2B5EF4-FFF2-40B4-BE49-F238E27FC236}">
                <a16:creationId xmlns:a16="http://schemas.microsoft.com/office/drawing/2014/main" id="{AA098F66-83C1-4F83-A067-5F693AF3CF5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788" y="4502150"/>
            <a:ext cx="146685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13,640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4" name="テキスト ボックス 23">
            <a:extLst>
              <a:ext uri="{FF2B5EF4-FFF2-40B4-BE49-F238E27FC236}">
                <a16:creationId xmlns:a16="http://schemas.microsoft.com/office/drawing/2014/main" id="{7459CA04-D9AF-40E8-933B-2F40AC05DAA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788" y="4964113"/>
            <a:ext cx="1466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16,376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5" name="テキスト ボックス 24">
            <a:extLst>
              <a:ext uri="{FF2B5EF4-FFF2-40B4-BE49-F238E27FC236}">
                <a16:creationId xmlns:a16="http://schemas.microsoft.com/office/drawing/2014/main" id="{BCB6AACF-4BEF-42FB-ABC7-71AF8FDC37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84788" y="5370513"/>
            <a:ext cx="1466850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42,740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6" name="テキスト ボックス 29">
            <a:extLst>
              <a:ext uri="{FF2B5EF4-FFF2-40B4-BE49-F238E27FC236}">
                <a16:creationId xmlns:a16="http://schemas.microsoft.com/office/drawing/2014/main" id="{DD267D19-9F48-4CD4-92D6-861F0F51B3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2765425"/>
            <a:ext cx="1465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102,510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7" name="テキスト ボックス 30">
            <a:extLst>
              <a:ext uri="{FF2B5EF4-FFF2-40B4-BE49-F238E27FC236}">
                <a16:creationId xmlns:a16="http://schemas.microsoft.com/office/drawing/2014/main" id="{0E4DDF6F-1C19-40FA-8FDC-F3F544B1668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3171825"/>
            <a:ext cx="1465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104,418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8" name="テキスト ボックス 31">
            <a:extLst>
              <a:ext uri="{FF2B5EF4-FFF2-40B4-BE49-F238E27FC236}">
                <a16:creationId xmlns:a16="http://schemas.microsoft.com/office/drawing/2014/main" id="{B7F9E308-5F76-4347-8C44-3DDB9960CA0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3633788"/>
            <a:ext cx="1465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107,000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399" name="テキスト ボックス 32">
            <a:extLst>
              <a:ext uri="{FF2B5EF4-FFF2-40B4-BE49-F238E27FC236}">
                <a16:creationId xmlns:a16="http://schemas.microsoft.com/office/drawing/2014/main" id="{5848D45D-B8EA-4781-8DE2-39177D85586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4062413"/>
            <a:ext cx="1465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110,295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400" name="テキスト ボックス 33">
            <a:extLst>
              <a:ext uri="{FF2B5EF4-FFF2-40B4-BE49-F238E27FC236}">
                <a16:creationId xmlns:a16="http://schemas.microsoft.com/office/drawing/2014/main" id="{049A691C-F537-43D3-B0A4-E352BEB23AD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4468813"/>
            <a:ext cx="1465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113,640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401" name="テキスト ボックス 34">
            <a:extLst>
              <a:ext uri="{FF2B5EF4-FFF2-40B4-BE49-F238E27FC236}">
                <a16:creationId xmlns:a16="http://schemas.microsoft.com/office/drawing/2014/main" id="{31E13897-6153-4CCC-B813-124D50434C7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4930775"/>
            <a:ext cx="146526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116,376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101402" name="テキスト ボックス 35">
            <a:extLst>
              <a:ext uri="{FF2B5EF4-FFF2-40B4-BE49-F238E27FC236}">
                <a16:creationId xmlns:a16="http://schemas.microsoft.com/office/drawing/2014/main" id="{5309DAA2-02EC-4FC5-B56D-58552109FA4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602538" y="5367338"/>
            <a:ext cx="1465262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2400">
                <a:solidFill>
                  <a:srgbClr val="000000"/>
                </a:solidFill>
                <a:latin typeface="ＭＳ Ｐゴシック" panose="020B0600070205080204" pitchFamily="50" charset="-128"/>
              </a:rPr>
              <a:t>142,740</a:t>
            </a:r>
            <a:r>
              <a:rPr lang="ja-JP" altLang="en-US" sz="1600">
                <a:solidFill>
                  <a:srgbClr val="000000"/>
                </a:solidFill>
                <a:latin typeface="ＭＳ Ｐゴシック" panose="020B0600070205080204" pitchFamily="50" charset="-128"/>
              </a:rPr>
              <a:t>円</a:t>
            </a:r>
            <a:endParaRPr lang="ja-JP" altLang="en-US" sz="2400">
              <a:solidFill>
                <a:srgbClr val="000000"/>
              </a:solidFill>
              <a:latin typeface="ＭＳ Ｐゴシック" panose="020B0600070205080204" pitchFamily="50" charset="-128"/>
            </a:endParaRPr>
          </a:p>
        </p:txBody>
      </p:sp>
      <p:pic>
        <p:nvPicPr>
          <p:cNvPr id="101403" name="図 1" descr="画面の領域">
            <a:extLst>
              <a:ext uri="{FF2B5EF4-FFF2-40B4-BE49-F238E27FC236}">
                <a16:creationId xmlns:a16="http://schemas.microsoft.com/office/drawing/2014/main" id="{D293C163-03CC-4977-B1E3-A7C338EA831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0538" y="5969000"/>
            <a:ext cx="1277937" cy="116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1404" name="テキスト ボックス 21">
            <a:extLst>
              <a:ext uri="{FF2B5EF4-FFF2-40B4-BE49-F238E27FC236}">
                <a16:creationId xmlns:a16="http://schemas.microsoft.com/office/drawing/2014/main" id="{1E2F8FB5-0CC1-4F77-AC82-EB8E7FDDF05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200400" y="5859463"/>
            <a:ext cx="6400800" cy="231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1pPr>
            <a:lvl2pPr marL="742950" indent="-28575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2pPr>
            <a:lvl3pPr marL="11430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3pPr>
            <a:lvl4pPr marL="16002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4pPr>
            <a:lvl5pPr marL="2057400" indent="-228600"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5pPr>
            <a:lvl6pPr marL="25146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6pPr>
            <a:lvl7pPr marL="29718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7pPr>
            <a:lvl8pPr marL="34290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8pPr>
            <a:lvl9pPr marL="3886200" indent="-228600" defTabSz="995363" eaLnBrk="0" fontAlgn="base" hangingPunct="0">
              <a:spcBef>
                <a:spcPct val="0"/>
              </a:spcBef>
              <a:spcAft>
                <a:spcPct val="0"/>
              </a:spcAft>
              <a:defRPr kumimoji="1" sz="19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r>
              <a:rPr lang="en-US" altLang="ja-JP" sz="900">
                <a:solidFill>
                  <a:srgbClr val="000000"/>
                </a:solidFill>
              </a:rPr>
              <a:t>※1</a:t>
            </a:r>
            <a:r>
              <a:rPr lang="ja-JP" altLang="en-US" sz="900">
                <a:solidFill>
                  <a:srgbClr val="000000"/>
                </a:solidFill>
              </a:rPr>
              <a:t>円未満の金額の扱いや、算出方法の違いなどによって、実際の金額とは異なる場合があります。</a:t>
            </a:r>
            <a:endParaRPr lang="en-US" altLang="ja-JP" sz="90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第2章_買い物と支払い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0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1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2_第3章_お金を借り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7.xml><?xml version="1.0" encoding="utf-8"?>
<a:theme xmlns:a="http://schemas.openxmlformats.org/drawingml/2006/main" name="1_第5章_多重債務と消費者被害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8.xml><?xml version="1.0" encoding="utf-8"?>
<a:theme xmlns:a="http://schemas.openxmlformats.org/drawingml/2006/main" name="1_資料集_特別編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9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FA3F96E03010CB43A87E62425EE861C2" ma:contentTypeVersion="14" ma:contentTypeDescription="新しいドキュメントを作成します。" ma:contentTypeScope="" ma:versionID="a1b9892835793e5cd2f19a5561b0f3e2">
  <xsd:schema xmlns:xsd="http://www.w3.org/2001/XMLSchema" xmlns:xs="http://www.w3.org/2001/XMLSchema" xmlns:p="http://schemas.microsoft.com/office/2006/metadata/properties" xmlns:ns2="9a6454e5-418b-4844-a74d-e55630c4d592" xmlns:ns3="67e06d9b-ce42-4fa8-b284-302ef28cc775" targetNamespace="http://schemas.microsoft.com/office/2006/metadata/properties" ma:root="true" ma:fieldsID="cd7305b9d632c5acfc1d484554d7e205" ns2:_="" ns3:_="">
    <xsd:import namespace="9a6454e5-418b-4844-a74d-e55630c4d592"/>
    <xsd:import namespace="67e06d9b-ce42-4fa8-b284-302ef28cc7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a6454e5-418b-4844-a74d-e55630c4d59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9" nillable="true" ma:taxonomy="true" ma:internalName="lcf76f155ced4ddcb4097134ff3c332f" ma:taxonomyFieldName="MediaServiceImageTags" ma:displayName="画像タグ" ma:readOnly="false" ma:fieldId="{5cf76f15-5ced-4ddc-b409-7134ff3c332f}" ma:taxonomyMulti="true" ma:sspId="114ab214-fa64-4fae-99b8-b7f9cb5589d9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e06d9b-ce42-4fa8-b284-302ef28cc775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339e06a-42e6-4b23-ba36-aeb9d287abc0}" ma:internalName="TaxCatchAll" ma:showField="CatchAllData" ma:web="67e06d9b-ce42-4fa8-b284-302ef28cc775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9a6454e5-418b-4844-a74d-e55630c4d592">
      <Terms xmlns="http://schemas.microsoft.com/office/infopath/2007/PartnerControls"/>
    </lcf76f155ced4ddcb4097134ff3c332f>
    <TaxCatchAll xmlns="67e06d9b-ce42-4fa8-b284-302ef28cc775" xsi:nil="true"/>
  </documentManagement>
</p:properties>
</file>

<file path=customXml/itemProps1.xml><?xml version="1.0" encoding="utf-8"?>
<ds:datastoreItem xmlns:ds="http://schemas.openxmlformats.org/officeDocument/2006/customXml" ds:itemID="{EE769505-219F-4937-B88C-EB3A87E46B5B}"/>
</file>

<file path=customXml/itemProps2.xml><?xml version="1.0" encoding="utf-8"?>
<ds:datastoreItem xmlns:ds="http://schemas.openxmlformats.org/officeDocument/2006/customXml" ds:itemID="{C996B673-2604-48BF-93B4-B8D00CB98A51}"/>
</file>

<file path=customXml/itemProps3.xml><?xml version="1.0" encoding="utf-8"?>
<ds:datastoreItem xmlns:ds="http://schemas.openxmlformats.org/officeDocument/2006/customXml" ds:itemID="{5CA7E2E8-B719-4D1C-99F5-CF7F92AE61B1}"/>
</file>

<file path=docProps/app.xml><?xml version="1.0" encoding="utf-8"?>
<Properties xmlns="http://schemas.openxmlformats.org/officeDocument/2006/extended-properties" xmlns:vt="http://schemas.openxmlformats.org/officeDocument/2006/docPropsVTypes">
  <TotalTime>2050</TotalTime>
  <Words>124</Words>
  <Application>Microsoft Office PowerPoint</Application>
  <PresentationFormat>ユーザー設定</PresentationFormat>
  <Paragraphs>27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8</vt:i4>
      </vt:variant>
      <vt:variant>
        <vt:lpstr>スライド タイトル</vt:lpstr>
      </vt:variant>
      <vt:variant>
        <vt:i4>1</vt:i4>
      </vt:variant>
    </vt:vector>
  </HeadingPairs>
  <TitlesOfParts>
    <vt:vector size="13" baseType="lpstr">
      <vt:lpstr>ＭＳ Ｐゴシック</vt:lpstr>
      <vt:lpstr>Arial</vt:lpstr>
      <vt:lpstr>Calibri</vt:lpstr>
      <vt:lpstr>Calibri Light</vt:lpstr>
      <vt:lpstr>第2章_買い物と支払い</vt:lpstr>
      <vt:lpstr>第3章_お金を借りる</vt:lpstr>
      <vt:lpstr>第5章_多重債務と消費者被害</vt:lpstr>
      <vt:lpstr>資料集_特別編</vt:lpstr>
      <vt:lpstr>1_第3章_お金を借りる</vt:lpstr>
      <vt:lpstr>2_第3章_お金を借りる</vt:lpstr>
      <vt:lpstr>1_第5章_多重債務と消費者被害</vt:lpstr>
      <vt:lpstr>1_資料集_特別編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QB0003</dc:creator>
  <cp:lastModifiedBy>田中 優希</cp:lastModifiedBy>
  <cp:revision>102</cp:revision>
  <cp:lastPrinted>2016-03-12T10:43:24Z</cp:lastPrinted>
  <dcterms:created xsi:type="dcterms:W3CDTF">2015-11-26T08:00:25Z</dcterms:created>
  <dcterms:modified xsi:type="dcterms:W3CDTF">2024-06-19T06:24:14Z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0x010100FA3F96E03010CB43A87E62425EE861C2</vt:lpwstr>
  </property>
  <property fmtid="{D5CDD505-2E9C-101B-9397-08002B2CF9AE}" pid="3" name="MediaServiceImageTags">
    <vt:lpwstr/>
  </property>
</Properties>
</file>