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21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37C3E55-107C-437A-8583-4D5181CDE8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6177086-1211-4FD9-8350-F156A00867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1363EC-523E-46E2-889C-A35377D436C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538ABC-E09B-460C-A503-D861B8EEB2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B172A3-E8A8-4179-95CE-980C482AAE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77DA61-005D-4A23-A35F-8041619023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9AFF760-BB44-4C53-9893-BE3919EF2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BE4275A-80C5-4DD1-9AF6-97B282FAB83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43AF4D-F4AB-4120-B6B2-6C5B9D8887E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EC59D2CD-D0C4-4FBC-A8C7-026A064844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9BD0851-56D2-4024-BF88-A0E0CC77D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0541CC-DEF5-471A-A5B8-0846A502B0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50E545-3E82-4BFB-A320-B53C03643D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E7FEF06-501D-4A43-AB0D-5CA64ADCFD5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1E65AF-92E2-4D64-8309-3DD32B4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8FCA395-520D-4BAD-B97D-EED5107DF23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7CFC9A-56C1-4A44-9343-8AB890C1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ED2CCA-78A6-43DB-9C1E-1FE10263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FAAC59-BE5C-47E1-9F7C-C68B36CBF8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838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D80B68-F76A-47C6-81FB-AECA6BDC3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B750E7-A4F1-4C6C-B3C1-8479936968E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DE6BEA-3471-412F-B063-913C2860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DF300-2B08-4CB0-A607-FB9EA2C6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E517E2-E7B2-4D8B-979C-C142048AF7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401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E152FD-1210-4BF6-9269-DB3362E4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91051DD-F3A0-4A38-800C-F8153662D8D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9AC8E5-45D9-483C-ADFD-9849B605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D15C73-D0CE-40DD-B23E-F655ADC4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862461-2551-479C-9703-840ACF0B40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4881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1BE922-BB5B-41B3-8214-B0839F6C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F246BE1-0B6E-4570-83FC-8E7E47ED49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454C99-E0E1-4EAC-BABD-85E07765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36DE70-0F53-4CAA-98DE-38E22D5D8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084735-CC7C-42E0-A2AD-EEB290016B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1634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31E1E2-84CC-4C8F-BAFB-2765D31E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BFDCFD0-4E30-4A50-B1F5-76B86AF8C13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A3AF9C-D0A6-41A8-81B6-E31EFF4E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EFE40-4002-470B-B485-B5C507F2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D30500-8DC4-4C33-8BA5-DEF564E9AF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637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87DF7A-BF16-4B2B-A42D-A84DBFA5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633DFD0-5F3A-4062-916F-64B2F8426A9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13F3AC-026E-4EB1-8C0D-0D034B0A8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AD67DC-3D26-4BF2-B9BF-136EE358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0DA1BB-A5F3-4CBB-8B60-9DE5D360C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2178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BD6889-4989-43CB-9D5A-587D1135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627A1CB-22F3-4320-BD9E-C4EEFCDDB9B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092741-5CC4-4AEB-941E-440008395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AF206B-32FE-4AA7-8196-419B3222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0B877A-ACC7-452C-B85A-F720E39C84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6294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6F7AD8-E452-421A-9264-EF9C3A59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1AD0465-01F3-4B69-B682-FB7EED3E7E4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59A1C14-9439-4F1E-8F3F-72C81CC5D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B86F28-38A7-48EF-A191-40F85B66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0DBA99-A113-41F6-BE31-94C90F29CD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7840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84591E-ADFB-498C-82F9-ADC9540E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46E14E1-82D2-4213-AE2E-35B3DD6F3E5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908483-893C-4544-9224-3EE6C677E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62CEC0-B495-4F99-A0AB-4C7484CB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23DE59-6939-4416-A779-5E0DE8B4D4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1276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61CE1A-067D-4E30-A72C-E1656164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36B9F88-135E-453C-9104-FA1A2DB1E6A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15C94F8-90F0-479F-9272-DBFEF983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B35335-D2B6-4CB8-A104-44CA950FD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45E603-A54B-4E90-A40D-AF4B4FE332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4152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D6B0DE-ADE2-4E52-86E5-25797A37C8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F4A7829-A737-42AB-A406-55967A8C5BB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D77BD2-9952-4C55-934E-F84497AB5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752F2D-C2AB-4EC7-86D0-80A1C8E4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5EE03E-147B-43BD-A58F-69F6B36A64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33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E7018-2D42-4418-9144-6E164ECC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BAC19B-5815-4043-9F9B-16DAC4B3765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E22A1B-B73E-4347-A59E-994FC8DB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E13330-3128-46B5-B98C-4CA4F8A11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F4E9DE-7EF3-4FDD-BF3A-99B63E273F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9377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EA346C-164A-4249-9AD8-F1412FE4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0ADB39C-B4FB-4EB0-9012-A346D30CB41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3028D9B-56E4-4AAD-AA62-6005265EC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A4FEE7-927C-4F30-9A21-6BEA8D83F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98A737-3207-4084-9F76-A4A2B20E10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0605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7DA9EA-7F48-4DE6-95B9-2841F187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4A29956-E24C-4A18-8DB4-18299BA6CCF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2ADDB8-A858-4C33-8F2C-A83B9394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C934FC-0E50-42F4-B4CB-00039503F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8EE088-F2BB-4ADB-9036-3502541897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0518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D46B37-37E9-46DE-8FF0-D9014A72BD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C1ABF43-E881-4A7D-9BEF-835E28CB216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105AA-CBE8-44F0-B7C0-4A74FD90F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E47A97-C64A-47B2-8188-3741D928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87E4F5-B822-4437-85FB-2C2FB5EC69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964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C43A77-A1C5-4B2B-80FB-336DCD6B78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86124B-D7CE-4809-A822-76D11559D57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1A3AC7-DE61-4E12-A1A7-33CCCBBB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D5E816-BA42-44B3-BEC9-10FFCECF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06D1D-F625-444E-A41D-2C3739455A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3624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47D25-A34A-4BBC-B2B7-02C9C64C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652A1E5-E5E0-4E32-ACE3-269B944C422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91B46C-3FA1-4561-9D55-91C5A82A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FDF4DE-7E7E-4097-8B15-D00B693D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BD7575-021F-4FE8-AE08-A335029E0D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1886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171DB-7FF2-44C4-9C0D-D0F9F2D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7B13FE2-C49D-41D9-90BC-D0BE0D4853C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11BB8A-6444-4059-A701-81B07D96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26866-5C0C-4525-B4A7-B2312AD0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0AE940-15C3-45FB-BA56-03993DEE17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7900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88D18A-311B-4C8A-9D6A-A2248BA5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E4C2ABA-3A9A-4004-AEBD-2DE93A7EBA6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403855-3280-4A2F-9364-F7EF0DD5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28A6F9-7C50-453D-9A94-E5F422A2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7DF649-F32E-416E-A669-1C1E66B6AB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1497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7AE000B-27EE-4634-9A7C-123DC2DC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365BFE5-13EF-43F7-89A2-00B66C441DA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5B9DE20-CC6D-4943-93DA-D032162E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DFF7AA3-B87E-4F6F-B6A7-EB5F36B5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0EE5AB-15F7-4D98-A4C2-DD29BD3A1B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79725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F8C803B-7A3F-4C8B-BCC4-30E64941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1169E3-DE55-433B-93D5-1F13F49CCDF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607FC9-7A99-4DED-BFC4-A98118F37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99C7D5-E53D-47F1-8178-E56B63B81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AEC47B-D0CF-46E0-835B-A32C442DBC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96523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D57DB64-EB23-44A2-8B02-9F5823B677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DECFA1D-09DD-40A4-863C-1422D6B1A2A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2F7C7A-4BF7-431B-AD01-FCF07765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AECC95-88FE-48CE-91EF-8D7B24A72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C827B1-1EAB-4904-8121-871842F23D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801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AAFA8E-4572-4D97-A64A-25E434625C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017630-A500-4B8B-9E43-EA19F740073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AD1642-4A78-4600-8B92-13EDDAE7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B4F974-E829-45B2-8E29-41F5643F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ADFCBB-67B4-4112-A889-CB7E012AF0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691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6FCA35-A366-486C-86F7-FD5BE1A456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F459A50-AA98-49CD-B086-F0BDA0F2720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D00B66-59F2-4146-82CC-5AE9ED9F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B9D8AC-FF0C-4823-A92F-A76A66BD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A52B99-CB7B-4C35-A0FE-C731C22A42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57533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0EEA72-D8FE-473A-AFF7-841C0D98C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E1ED572-3E72-4689-857C-82C39E19EA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60A717-B666-4A8C-8BE9-8DA4AB34F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6F2F3B-22BF-4DBA-9ECD-7067EB2C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39A81F-2156-4065-8FA0-9967720BC5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4557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B5BBE0-CFCC-40A5-82DE-FA3E696D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D5C2C6D-5AB4-472E-9DD0-E018E9C77EF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97E8B2-6204-40AD-BA02-42F4C1919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8B58DB-19C0-4917-8B62-2C74CF5CC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2B3DA4-2B76-488B-B2DD-2298A3EE95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3960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BF9CDE-DD0B-442A-A9CA-272BE2DAA4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59CFE7-520D-42A8-A64C-CB7782DBB28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6E8A75-AEFF-45B1-80E7-E48BDF32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E16E52-0878-4825-B94E-72CEDD20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2568B0-DACC-45B4-8B7E-9700143D5C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1136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C92B06-BD99-4539-8E4A-61308665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E0A164F-C1CB-4231-9ED5-829FE96716A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2DFEF-E5F8-402C-84B6-128F6B8AF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4DC4D4-A155-40E8-9E37-81F338F17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39687E-0E63-434F-B999-AC76FA9E1B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44212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091B8B-911F-4C27-B678-B117F01FC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FB01DFC-77F5-4EB7-AF7E-63F74F995F3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32E917-1C16-4364-AE8A-D35FB351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7516B6-73C5-404E-8C0A-1E96BB9D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D89301-E934-4024-BEE4-EE67E2396D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6201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CB05A3-3425-4ED4-A7BC-84122073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8D48DE-0D78-4506-8267-395D77F0D44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A6F4C-06CD-49E0-9988-75CF97D8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802B37-8127-4A11-BE51-85C311D50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2551AC-4BB6-4EDB-A101-65759B0D55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43568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35A8C1-D31D-49CF-91BE-C4AE02C0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1DC3FC-E97A-4A6B-9EC4-841ECBB19AA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8AE227-B53C-46A7-8621-BE075D9E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1BD8E7-4DA3-4947-AED4-288B06B5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144551-112A-4D64-92C2-94FA5BC29C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88166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FF6821-CCC5-4B79-A1CE-ECDEBA1E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3D7437C-83FA-4DB4-81F2-EE661831FF5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7A52F8-AA44-430C-850A-8F3427C90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AE026D-3732-4047-82B6-4B9C14BE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EC3911-1BE3-4BF7-8722-6D6D1AFF54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92222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5A9704-F094-437C-9544-3B17F3BD38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712F606-F11E-48ED-8B53-0BBFBBE87E3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466EEC-BD9E-46C4-AEF3-92047A41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EC6C5C-D762-4FC1-8C06-FD1D17BB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53AFA8-8B3F-434F-B756-32F101BC3C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568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09960E-B8D2-42CB-A70F-11AD1D1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C4620C-3378-4B12-8913-2B2158F3FD5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83B55E-13A5-4617-A92D-EB0378BD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774760-0F13-45DE-B146-0B72759E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563EBF-1BE4-47B6-A549-5088566988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0092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42F6F8-028F-44D3-AB3F-3C77600E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EB6D2B9-1294-4002-8999-F2D9416BFD7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A9FB35-91B6-429C-A383-4364F474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B5F5B6-2384-4144-AAA6-A0D80581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85B4B8-3CF9-4EFC-89B9-DF1D4AB5AC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25103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0C5CAF-4C2E-4E38-9E1D-29E67EB3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1614D20-DDA3-4C4D-BAFD-3B87D7E2EFA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15A3C-B67C-4CF7-8620-4ECF0198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59142C-3ACB-43E8-8A84-2147A1BE2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05D5D1-A18D-4496-ACBA-7BC6D69C7A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180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06BEAA-FBE2-44FE-B649-A82F2F1790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7EDF276-C336-4347-AD37-E524C3CDBD3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2797B7-DA68-487E-9E51-997D808D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55C0F3-2C61-46CF-8712-7B7F0728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87AEA9-4107-4CC8-9FF6-29E39DB4C9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08425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8FF48A-B2BC-4674-9E42-82E4D2B036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8982ED-1B20-4410-8253-C2F3D4A62D2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E0CF78-E7CC-4659-BC3D-5AE46D97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1D5D44-7B47-44D5-B69A-6FAE9E980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15A92E-FEE3-4981-8A84-F0D082E93B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7089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95FA6E-FD77-4671-9661-8134D7B8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CCBD185-3B11-429B-9E3C-762F0C21D14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77E8AE-DF13-4514-8F0E-AB54FAFE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688B11-C403-45FD-9B87-C47E28DD5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0E529E-3304-4F7C-B930-1109813567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40943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095EAF-7A2A-4D67-BD0A-9B715703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FA45BA9-8ED9-48F6-BEE7-FE456A148B8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2588BF-7D5A-4F2F-904E-A67B78C28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80A542-1FD1-4DB3-A185-DAF8E943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7473BC0-84B5-4DAB-A742-F02A024D3A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59003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A98E3F-C7C3-48BA-84A7-E3D0553F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09C4FD-497E-4221-9034-AB882A764F1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DE137A-FB7A-474D-BB47-4DB2B072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624139-89E8-4601-A8CE-7261E006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DE02794-5156-4549-AFF6-60B17C1658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14466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AD148A-7D26-4307-BA40-20EE9EE75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0429B2-4E7A-4C52-9A99-6EAF08A9796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3EF8D8-B0BB-44C5-B229-D56AF1323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9C2C38-5FFD-4D82-B88C-ACA42C3B0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2406DA1-C5F7-46B8-A52F-81098C76AF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03119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12F00B-FB97-401C-99BD-82BAAD40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42844AE-013C-4943-96CE-65B5BBB245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947EC0-87FD-4219-98DF-1A289080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194BAC-4E7C-447F-8B0B-0F9E53B7A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20254D4-A6C7-484D-86CC-691300D5D6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8653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524E76-90CE-46ED-B4A0-71D2ECF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EE0964-51BB-418A-8202-621B3AA3041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699CD6A-3A1C-40F5-9E1A-8CE0B4419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24A9302-930E-40CE-944E-9CA8AFC9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830C728-F56E-4817-A025-4056F27F37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178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7296FAC-9C86-4919-9A99-CACBB0F5E4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E3ACF5C-3522-4BB5-87AD-6164DCC6111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2750A28-F00B-4AA3-AD46-6C6A00B7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6A0CCEA-0B6E-446E-85A6-4E39FF33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662CC0-ABD3-44B9-9441-91E0600267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42903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6A1FFF-DCC9-4156-8247-A4A2A158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58707F4-85A7-478D-9AB2-144C6565F28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D4A934-36A4-4C74-ADE5-C9FAE74A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A117A1-BFED-4DC1-A6AB-B4AC5658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A68163E-A688-4AB6-8EFE-26DF90B8E5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01408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CF6A33B-096E-4712-A42E-674DFD7D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0F685FB-8C5C-4462-AF10-055D6352ADB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0E016A-B4FE-422E-987C-4B054522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E9CA2A-C7F6-4A49-9D92-923F8EC9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706F114-295D-4416-A5F5-85B2EAB8CE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23272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0C0587-4C13-49C1-B9C2-791BA70A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5914454-9B07-4A95-9F72-44AF83F2C7D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6845A8-FC33-41E1-BEE6-44CCC813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1238DE-13FB-44E4-A748-AA83DA4CD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D7CCAB8-3CEA-45FF-AE75-2F4C059D74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77380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11B147-8B1F-44B1-927F-05E41B20AF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0A08EEC-FE0C-49DD-A302-B82E3F0442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6A44C8-6E1A-42E8-A1DD-2758CF81C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E96C6A-E985-4B52-AF71-E1F8913C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BAB2397-BCA1-40F7-80D0-A816BEC3B8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54236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784744-3A5A-435F-816C-FA231AA8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57A9EEA-0572-4CF1-A26B-47127E5E221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09672A-0383-4834-ADA8-F92B3CE0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9D3774-0FAE-49EA-BB51-2F3B4800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337CAC2-5B47-412F-88E0-5EADE34020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51558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972DDF-DAB7-4E2D-A255-B15F30CA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5FC9474-C0A3-4303-B80B-2815CC88E1C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811494-D452-4ED0-9194-D361C26F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D61616-F567-4B54-A94E-0ECF0621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9635ADB-8611-4977-9E56-5EB68D24F6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63375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A4CD10-AA86-4471-B3CF-13DDFB16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F93A4A4-28DB-41A9-8B8F-1296B20191E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265859-7E58-4F2A-ABD8-AE1CAF8A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119374-CA1D-4379-9777-D312DCD8E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6A06CB8-2661-478C-8549-312A3FE0D3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923253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F06CBF-58A5-47AA-87B9-ED02ADAC0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CCDF4B-EBE1-4E10-BD2D-57348C438BE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1AC35F-2395-469B-BC1D-E1E62721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CD744C-3224-41E8-B1AC-9106E9D4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8CE6257-C188-42F5-965D-93AE74E89C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33701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CF54F6-AF57-4A0E-8452-2D06DAA57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28F725B-2021-48D4-87C4-51424366D48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A37694-26D8-451C-9ED5-2071EEA7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27BFF3-A87C-419D-B705-BA904B6A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483B7B0-F0D1-4EFB-8E55-AFADAA39BF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33817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B8ED1F-BCF0-4E28-9428-4E4956CAEA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AD98CF-E937-4082-A693-E9B63850A7A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184E22-DF63-4F53-98E8-68345B9EF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076CA6-DE5C-4E28-8AAA-E40D1086B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F2D8D49-EB44-4DC6-8637-83F4311E9EF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679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2A7B17-06F7-4C45-9478-B67CAB8C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DEAAA7-3100-4A47-8BFC-51FD9F15370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CD84A7-2B5F-4C9D-B077-1B64A5BD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B5A40A-FE05-449C-B63D-C87A7C0A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79E2D5-937C-42CA-AEC3-E3FEC9B0D6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954376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F01E085-1C36-46F5-887F-5249752F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275D1AD-2EF4-4D99-8D7A-A02B2A8800F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B9B18E1-6D0D-4379-8913-3E75645A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4ADE6F-7CD5-46E9-9E26-1F2AE6C1F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3559CE3-3F64-4AC2-9318-E4C4792558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44759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43C3DD-EA0B-4662-BE7D-520949F6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EC4A41-84D3-492E-913D-36E11D38C5C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DF29CB-4A5F-45DE-9272-1CEE5EA8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D9F7E4-98BF-49C7-8C80-4BB6C9E5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5566889-B3DA-4971-8B1E-2167DCC9DE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90090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4FD918-0ED8-424E-AF76-6FA1A861F7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A8C471-5695-4391-8040-62224589CDD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CA1A38-3901-4DB4-AA6F-D76103540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8351579-BA66-4399-AA66-82DF38F1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92C3441-4CC9-4EE7-BE65-E30646AA29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59570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E99F17-C06E-4B5E-A489-4E1EF203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E51BBB-0FA6-48EF-B761-DF64D992DDA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50F305-CB08-43C8-8D43-FB947106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860F46-D9C3-451E-A21A-E8776502E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34A1CC3-310C-4CE9-8B5B-46068385D3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61622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E05047-AEC2-4A22-A271-7A2C083A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AAD1A1A-51B5-46FE-AAD8-FCC9F79D2C2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D96B7-BF3B-4094-A73A-F290C917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B20F1C-31C6-4960-BFA2-319B7A6E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82EE203-8281-4FB7-9FD5-C2F65186A1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93115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774F5C-6FD1-4A03-9C15-71DCA93D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1D8494D-0DAC-4B54-82FB-BF75FF513ED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D8E431-6CAB-4095-95BC-E53B674D4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5B3718-D07F-4129-9D16-8CF43A1D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58E38C3-CDB5-447D-9714-E39AD67B72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46677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5A8DCB-86F7-49E1-987E-194BD96CF5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27E52E7-B932-4D0E-9B99-AD428878C2E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595F8-3F14-44F1-B167-93254C76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4AD2A1-7AB1-4114-A8C3-29645E34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A8409E3-FDBA-45B8-8ADD-DB4B1D3F18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41464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CD33C0-CB94-45FF-A54A-73B0F79F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1A244DC-2A2C-47C8-BE23-EAD8BBBDBA2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38A2C-3DC4-4EA7-9A19-A913D969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AFE9AF-4D95-46EE-B02E-ED2470B0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DAAF3A2-97C4-4B5D-AA4B-7B2EA466FF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85017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F02626-30B9-46E4-9509-651D0DA9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EE0A89-3212-4212-A591-787D4DB3606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7A476C-6B26-4B4C-A690-EFCB5E925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B1E1F6-113A-428D-9722-9118B295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E014C23-CA1C-42DA-BA5C-5A8A874271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084313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450178-7A2D-4FBD-BB0B-67239C14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9D49A01-5240-474A-8F5D-C03F3C731BB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A3E985-1E3F-45EB-B86B-AC8017BD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D2E3A9-7AAD-4276-967A-20ACC679C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BC489D0-3DB2-4B73-987E-46CDC8FCC2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973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4C384D-0AFB-4676-A648-69DA0D0713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1BC6B26-7F8E-4D7E-8208-88EBB267890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275BEB8-6F7C-4E06-B720-E03211A5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4583BC-0800-463A-83AD-218B8C35C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5F24BD-4E6D-4068-81F3-B10DA04D5F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34036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2582B-33D5-4F43-8B2A-9D2EB5EFA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635F5F-843B-4DE4-89C6-7A75B77570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4398FE-14E7-4536-A8C8-D4BFCDFD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4AB439-660F-4ADA-A99D-12144FB2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4A1AAF2-310C-4128-87DF-AB67295A95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29943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7E361C-D5FE-4E81-8F29-2904E7DC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455CE6-F81F-4D06-B83B-451B6C4C337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1027C1-3BA1-4CBF-87B9-4ACF2280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58A784-BE7E-4EA9-A73D-CB14EE800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31CC929-2739-4FEF-B00B-2AC32945CA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155602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35B9F6-67BA-4D4B-B348-4B065614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DFA44FB-3306-46F3-84F5-5FD34403CA7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2A44B3-EC31-4494-9E7C-176B47BB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EAE5F8-B448-4029-AFA5-AB127845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21DFF1D-AB31-446A-A30B-7038ABF9ED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77575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2EAE46-5019-468B-AB73-B33ABC52B5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96AE5B-0175-4DA5-A039-42D4AB5CED5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6F59591-0D5F-4FD0-88DF-69AADD28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1590E9-66E2-43E3-AB9B-365CAACB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AA51DFE-BB47-46F5-9FB1-125733B074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90870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D7C90D-10FE-417F-A5E9-5FE89CF9A2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AE28939-B851-4F15-A396-BD8F4CDF176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478262-7E16-4019-A24E-0B78A58F5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CFC132-5EAE-471C-9E7E-C609C043B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4F741B2-E5DA-4F7C-A792-C3CFA9C9C3F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70121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9C44F5-2C39-475F-BC55-7F07FDBE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086DBC4-F892-49CF-BCC8-C697A1EFC13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46BCAA-78AF-4591-9148-7D0E4F17D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45A7C-C7D5-4C89-970E-4B2B685D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B03FEA4-9002-4B5A-B41D-1900E9FE0A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670960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BF50F9-3B99-4F09-BEDB-61A5EC19EE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9FCE77C-D226-4DCB-85E9-2848608A921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783B10-DE20-4CA5-8436-BBE0ECF89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AA900-AA20-4909-8825-D224396B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FA27C68-DF24-409E-BAE5-EE3F85AAC0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03032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01FA6E-898B-4057-867C-D498C373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59FDCDD-1879-426A-B09E-237CAB76F88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1DD8D6-BF7F-43FB-A84F-81D77476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71259A-3F31-4642-937B-013A41BC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FF74094-7154-434B-981B-20CCEE027B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016188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B9D426-6098-4A35-8242-519A170C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ED62704-74CC-420C-A3A5-BD3CF24EF4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C9CDE6-7EAE-4C6E-972B-1F478C18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CAD9FD-8F87-4EED-B5CF-64E90573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95FD61-789C-40FC-8475-E33A1D485E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45332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BA8FE9-2825-43C1-A2CE-E5F75EDB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96C970-E998-4A13-AC4D-90C376D59C7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7E337E-ABDF-45DD-863F-87FFD9A0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32F1F5-AC69-4010-A664-D0780A22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1B5492A-6C66-4D17-8E50-4646630086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636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FE06E7-C4E0-4317-AD9E-68C53DB4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9CD24A-9E1C-46D0-9340-605BFAD9AD9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EECACD-0C16-40FB-9003-5561E8BD5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A0D6B5-B091-4189-A64E-7BFFEF06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108EC4-0597-4F0B-8F87-4750A8FCE4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08018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DEE37B-B975-4D90-BFE6-4CFD9AF4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63AC99F-6574-4E5E-A729-99A2A68FAF6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EAAA2F-8871-47F1-BC1C-C84E1542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D41AD5-3C1D-459D-87E7-580423F8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ACA10C7-362B-49FF-BCD4-C9F18702E1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448145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6D282F-FE20-4ADA-B0BF-6B94D169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D1D8974-3E0E-4E89-B47F-7A97B120346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B5FA0D-4688-4850-97CB-BDD9B0E40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9DAFD3-FBFE-46EA-8DBB-6455FA92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E165630-2FA6-4876-9F82-096E898EB9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90387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ACCCFDB-FF3D-42C3-8EA9-5E9F78EA83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3B8F479-8E92-4309-BC94-0A9F58AFFC1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505BEE-C3B8-40D0-ABDA-B551805C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323B853-9CE7-4CA4-A327-70F78A8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F6CDB8B-6F1C-43A3-9BAE-3C55A40CBF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916294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77D35B-55A8-4AD5-9329-A662E1F0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0DB293-1F5B-4559-B520-D9687CFEE55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841655-8A68-4389-9444-73F817F4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1B0482-91F5-49CA-B190-493F9D641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DE16AF9-E9C3-4B31-A7AE-FBE906A77D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884125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AB44BE-EEF2-4DE2-8AE0-60425975C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024342F-25BF-4FFC-AA1F-AECC71E84EE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44D319-42DF-42AB-AA84-95E7E849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B9CCC8-5BC1-4E96-99DA-CCAB646F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5A839BC-4B90-4926-8D0F-AF82B56F02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68484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4E24BC-9CB0-4213-BA7D-CF4287A601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1CB7CE-2416-475D-BFB3-AC99453B4A7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65308F-11E7-420E-9CE8-676DD374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F73907-50D3-4FC4-B42E-59A0AAEB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C6503B2-7F08-4174-8AE6-EFAA4B0AA5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380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16720C-1C5C-499E-A903-BA7D8724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54CEABB-48A1-422F-A9A2-60187E5E3E2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5F9C3D-257C-4A9F-BE53-79DF88EF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6C8D92-1555-4FF6-900D-D717CA2C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89BAA7B-D21F-482E-A646-EAE63B1637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1083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D059B9-4A7C-43CD-A009-50DB37AFC2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A8C7720-B064-418F-AB2C-1A9A82F616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63D183-8066-46A1-ADC1-2F408160F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76DD97-5E0B-4854-8288-FE60DEDCA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50C1F69-404C-4821-B978-D1821EF9EA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93081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FB168E-AE72-4F0D-AA44-15BE3176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6C197B6-E053-4A83-A674-CE534BB9E1D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1D6EEC-4E89-4A74-ADB0-FD90F1AA9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A70724-EEF2-459F-A816-E71928E6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71F9188-D18D-45FE-98F6-7668EB53FE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876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473BA0-0836-4752-A6AB-21CEF3F9A1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CC9A75-B989-4ACA-A1A7-D62B6478C77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B9CCA1-725F-46CC-A9CA-58043FF6A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4D4D6B-F354-4849-BDB5-3A293B04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6D648F-A3C3-499C-9AD8-D58E5BC4F8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015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AE94139D-BF2B-4CE9-8C45-103894683D1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46" r:id="rId1"/>
    <p:sldLayoutId id="2147490247" r:id="rId2"/>
    <p:sldLayoutId id="2147490248" r:id="rId3"/>
    <p:sldLayoutId id="2147490249" r:id="rId4"/>
    <p:sldLayoutId id="2147490250" r:id="rId5"/>
    <p:sldLayoutId id="2147490251" r:id="rId6"/>
    <p:sldLayoutId id="2147490252" r:id="rId7"/>
    <p:sldLayoutId id="2147490253" r:id="rId8"/>
    <p:sldLayoutId id="2147490254" r:id="rId9"/>
    <p:sldLayoutId id="2147490255" r:id="rId10"/>
    <p:sldLayoutId id="214749025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8679C3EA-1521-4112-B34F-2B6170C60AB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57" r:id="rId1"/>
    <p:sldLayoutId id="2147490258" r:id="rId2"/>
    <p:sldLayoutId id="2147490259" r:id="rId3"/>
    <p:sldLayoutId id="2147490260" r:id="rId4"/>
    <p:sldLayoutId id="2147490261" r:id="rId5"/>
    <p:sldLayoutId id="2147490262" r:id="rId6"/>
    <p:sldLayoutId id="2147490263" r:id="rId7"/>
    <p:sldLayoutId id="2147490264" r:id="rId8"/>
    <p:sldLayoutId id="2147490265" r:id="rId9"/>
    <p:sldLayoutId id="2147490266" r:id="rId10"/>
    <p:sldLayoutId id="214749026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E103005F-6457-4935-A03D-1FE0B4D6777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68" r:id="rId1"/>
    <p:sldLayoutId id="2147490269" r:id="rId2"/>
    <p:sldLayoutId id="2147490270" r:id="rId3"/>
    <p:sldLayoutId id="2147490271" r:id="rId4"/>
    <p:sldLayoutId id="2147490272" r:id="rId5"/>
    <p:sldLayoutId id="2147490273" r:id="rId6"/>
    <p:sldLayoutId id="2147490274" r:id="rId7"/>
    <p:sldLayoutId id="2147490275" r:id="rId8"/>
    <p:sldLayoutId id="2147490276" r:id="rId9"/>
    <p:sldLayoutId id="2147490277" r:id="rId10"/>
    <p:sldLayoutId id="214749027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B459D684-FDA1-4A1B-8A55-FB3718B8A6A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79" r:id="rId1"/>
    <p:sldLayoutId id="2147490280" r:id="rId2"/>
    <p:sldLayoutId id="2147490281" r:id="rId3"/>
    <p:sldLayoutId id="2147490282" r:id="rId4"/>
    <p:sldLayoutId id="2147490283" r:id="rId5"/>
    <p:sldLayoutId id="2147490284" r:id="rId6"/>
    <p:sldLayoutId id="2147490285" r:id="rId7"/>
    <p:sldLayoutId id="2147490286" r:id="rId8"/>
    <p:sldLayoutId id="2147490287" r:id="rId9"/>
    <p:sldLayoutId id="2147490288" r:id="rId10"/>
    <p:sldLayoutId id="214749028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0D76D761-53BE-4DF0-AA86-805CF74703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90" r:id="rId1"/>
    <p:sldLayoutId id="2147490291" r:id="rId2"/>
    <p:sldLayoutId id="2147490292" r:id="rId3"/>
    <p:sldLayoutId id="2147490293" r:id="rId4"/>
    <p:sldLayoutId id="2147490294" r:id="rId5"/>
    <p:sldLayoutId id="2147490295" r:id="rId6"/>
    <p:sldLayoutId id="2147490296" r:id="rId7"/>
    <p:sldLayoutId id="2147490297" r:id="rId8"/>
    <p:sldLayoutId id="2147490298" r:id="rId9"/>
    <p:sldLayoutId id="2147490299" r:id="rId10"/>
    <p:sldLayoutId id="214749030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C7AABFD2-3929-48C5-BB12-173A7DC1FA0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301" r:id="rId1"/>
    <p:sldLayoutId id="2147490302" r:id="rId2"/>
    <p:sldLayoutId id="2147490303" r:id="rId3"/>
    <p:sldLayoutId id="2147490304" r:id="rId4"/>
    <p:sldLayoutId id="2147490305" r:id="rId5"/>
    <p:sldLayoutId id="2147490306" r:id="rId6"/>
    <p:sldLayoutId id="2147490307" r:id="rId7"/>
    <p:sldLayoutId id="2147490308" r:id="rId8"/>
    <p:sldLayoutId id="2147490309" r:id="rId9"/>
    <p:sldLayoutId id="2147490310" r:id="rId10"/>
    <p:sldLayoutId id="214749031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6FC2CAE6-813C-4866-B5D7-60ED3BBD484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312" r:id="rId1"/>
    <p:sldLayoutId id="2147490313" r:id="rId2"/>
    <p:sldLayoutId id="2147490314" r:id="rId3"/>
    <p:sldLayoutId id="2147490315" r:id="rId4"/>
    <p:sldLayoutId id="2147490316" r:id="rId5"/>
    <p:sldLayoutId id="2147490317" r:id="rId6"/>
    <p:sldLayoutId id="2147490318" r:id="rId7"/>
    <p:sldLayoutId id="2147490319" r:id="rId8"/>
    <p:sldLayoutId id="2147490320" r:id="rId9"/>
    <p:sldLayoutId id="2147490321" r:id="rId10"/>
    <p:sldLayoutId id="214749032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B8B69B5C-7B1D-4984-BFFD-AEE4C721C28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323" r:id="rId1"/>
    <p:sldLayoutId id="2147490324" r:id="rId2"/>
    <p:sldLayoutId id="2147490325" r:id="rId3"/>
    <p:sldLayoutId id="2147490326" r:id="rId4"/>
    <p:sldLayoutId id="2147490327" r:id="rId5"/>
    <p:sldLayoutId id="2147490328" r:id="rId6"/>
    <p:sldLayoutId id="2147490329" r:id="rId7"/>
    <p:sldLayoutId id="2147490330" r:id="rId8"/>
    <p:sldLayoutId id="2147490331" r:id="rId9"/>
    <p:sldLayoutId id="2147490332" r:id="rId10"/>
    <p:sldLayoutId id="214749033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図 1">
            <a:extLst>
              <a:ext uri="{FF2B5EF4-FFF2-40B4-BE49-F238E27FC236}">
                <a16:creationId xmlns:a16="http://schemas.microsoft.com/office/drawing/2014/main" id="{CDC0B691-80E5-4702-A939-5100197D0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" t="29750" r="10641" b="21304"/>
          <a:stretch>
            <a:fillRect/>
          </a:stretch>
        </p:blipFill>
        <p:spPr bwMode="auto">
          <a:xfrm>
            <a:off x="930275" y="2249488"/>
            <a:ext cx="867092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テキスト ボックス 2">
            <a:extLst>
              <a:ext uri="{FF2B5EF4-FFF2-40B4-BE49-F238E27FC236}">
                <a16:creationId xmlns:a16="http://schemas.microsoft.com/office/drawing/2014/main" id="{C94B53A2-2BAD-4A86-AF8E-B5E889C5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206500"/>
            <a:ext cx="76739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支払い回数による支払い総額の違い</a:t>
            </a:r>
            <a:b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（利用額</a:t>
            </a:r>
            <a:r>
              <a:rPr lang="en-US" altLang="ja-JP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10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万円、手数料率</a:t>
            </a:r>
            <a:r>
              <a:rPr lang="en-US" altLang="ja-JP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15%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の場合）</a:t>
            </a:r>
          </a:p>
        </p:txBody>
      </p:sp>
      <p:sp>
        <p:nvSpPr>
          <p:cNvPr id="101380" name="テキスト ボックス 4">
            <a:extLst>
              <a:ext uri="{FF2B5EF4-FFF2-40B4-BE49-F238E27FC236}">
                <a16:creationId xmlns:a16="http://schemas.microsoft.com/office/drawing/2014/main" id="{A7469F4E-723D-439A-B285-065EBA8D8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32</a:t>
            </a:r>
          </a:p>
          <a:p>
            <a:pPr algn="ct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101381" name="テキスト ボックス 21">
            <a:extLst>
              <a:ext uri="{FF2B5EF4-FFF2-40B4-BE49-F238E27FC236}">
                <a16:creationId xmlns:a16="http://schemas.microsoft.com/office/drawing/2014/main" id="{B9DD84AA-4A4B-425D-8B9F-98F7DDB0B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221413"/>
            <a:ext cx="82724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分割払いを利用する際は、月々の支払い額だけではなく</a:t>
            </a:r>
            <a:endParaRPr lang="en-US" altLang="ja-JP" sz="24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手数料の総額を意識して、できるだけ少ない回数にしましょう。</a:t>
            </a:r>
            <a:endParaRPr lang="en-US" altLang="ja-JP" sz="2400">
              <a:solidFill>
                <a:srgbClr val="000000"/>
              </a:solidFill>
            </a:endParaRPr>
          </a:p>
        </p:txBody>
      </p:sp>
      <p:sp>
        <p:nvSpPr>
          <p:cNvPr id="101382" name="テキスト ボックス 8">
            <a:extLst>
              <a:ext uri="{FF2B5EF4-FFF2-40B4-BE49-F238E27FC236}">
                <a16:creationId xmlns:a16="http://schemas.microsoft.com/office/drawing/2014/main" id="{6B6C4935-591A-492F-8D39-7E1A55E35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5" y="2765425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34,170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3" name="テキスト ボックス 9">
            <a:extLst>
              <a:ext uri="{FF2B5EF4-FFF2-40B4-BE49-F238E27FC236}">
                <a16:creationId xmlns:a16="http://schemas.microsoft.com/office/drawing/2014/main" id="{3587BA0E-EEC8-41F5-B7C7-A495D937C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5" y="3171825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17,403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4" name="テキスト ボックス 10">
            <a:extLst>
              <a:ext uri="{FF2B5EF4-FFF2-40B4-BE49-F238E27FC236}">
                <a16:creationId xmlns:a16="http://schemas.microsoft.com/office/drawing/2014/main" id="{44F0FD48-2999-4075-8CBA-C00C32F53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5" y="3633788"/>
            <a:ext cx="1465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10,700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5" name="テキスト ボックス 11">
            <a:extLst>
              <a:ext uri="{FF2B5EF4-FFF2-40B4-BE49-F238E27FC236}">
                <a16:creationId xmlns:a16="http://schemas.microsoft.com/office/drawing/2014/main" id="{02BCC404-BD2F-429D-9B51-CD535EEB3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5" y="4040188"/>
            <a:ext cx="1465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7,353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6" name="テキスト ボックス 12">
            <a:extLst>
              <a:ext uri="{FF2B5EF4-FFF2-40B4-BE49-F238E27FC236}">
                <a16:creationId xmlns:a16="http://schemas.microsoft.com/office/drawing/2014/main" id="{E4F7111A-B3A0-45F0-A5DF-A5222AF06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5" y="4502150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5,682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7" name="テキスト ボックス 13">
            <a:extLst>
              <a:ext uri="{FF2B5EF4-FFF2-40B4-BE49-F238E27FC236}">
                <a16:creationId xmlns:a16="http://schemas.microsoft.com/office/drawing/2014/main" id="{C5D5B916-A5D7-4304-981E-10F8DA4F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5" y="4964113"/>
            <a:ext cx="1465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4,849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8" name="テキスト ボックス 14">
            <a:extLst>
              <a:ext uri="{FF2B5EF4-FFF2-40B4-BE49-F238E27FC236}">
                <a16:creationId xmlns:a16="http://schemas.microsoft.com/office/drawing/2014/main" id="{15AE10D2-1854-4650-8DED-5CEF67BBF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5" y="5370513"/>
            <a:ext cx="1465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2,379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9" name="テキスト ボックス 16">
            <a:extLst>
              <a:ext uri="{FF2B5EF4-FFF2-40B4-BE49-F238E27FC236}">
                <a16:creationId xmlns:a16="http://schemas.microsoft.com/office/drawing/2014/main" id="{F529ECC5-0F9E-40A0-85D8-A0CE7E1C5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2765425"/>
            <a:ext cx="146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2,510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0" name="テキスト ボックス 17">
            <a:extLst>
              <a:ext uri="{FF2B5EF4-FFF2-40B4-BE49-F238E27FC236}">
                <a16:creationId xmlns:a16="http://schemas.microsoft.com/office/drawing/2014/main" id="{370CD75E-BE98-4122-97E8-C1B654429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3171825"/>
            <a:ext cx="146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4,418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1" name="テキスト ボックス 18">
            <a:extLst>
              <a:ext uri="{FF2B5EF4-FFF2-40B4-BE49-F238E27FC236}">
                <a16:creationId xmlns:a16="http://schemas.microsoft.com/office/drawing/2014/main" id="{84B4D245-A6D4-4B86-88DF-4FF4B4366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3633788"/>
            <a:ext cx="1466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7,000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2" name="テキスト ボックス 19">
            <a:extLst>
              <a:ext uri="{FF2B5EF4-FFF2-40B4-BE49-F238E27FC236}">
                <a16:creationId xmlns:a16="http://schemas.microsoft.com/office/drawing/2014/main" id="{98CDB9A7-7639-4B16-893F-5FF2EB731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4040188"/>
            <a:ext cx="1466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10,295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3" name="テキスト ボックス 22">
            <a:extLst>
              <a:ext uri="{FF2B5EF4-FFF2-40B4-BE49-F238E27FC236}">
                <a16:creationId xmlns:a16="http://schemas.microsoft.com/office/drawing/2014/main" id="{AA098F66-83C1-4F83-A067-5F693AF3C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4502150"/>
            <a:ext cx="146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13,640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4" name="テキスト ボックス 23">
            <a:extLst>
              <a:ext uri="{FF2B5EF4-FFF2-40B4-BE49-F238E27FC236}">
                <a16:creationId xmlns:a16="http://schemas.microsoft.com/office/drawing/2014/main" id="{7459CA04-D9AF-40E8-933B-2F40AC05D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4964113"/>
            <a:ext cx="1466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16,376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5" name="テキスト ボックス 24">
            <a:extLst>
              <a:ext uri="{FF2B5EF4-FFF2-40B4-BE49-F238E27FC236}">
                <a16:creationId xmlns:a16="http://schemas.microsoft.com/office/drawing/2014/main" id="{BCB6AACF-4BEF-42FB-ABC7-71AF8FDC3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4788" y="5370513"/>
            <a:ext cx="1466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42,740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6" name="テキスト ボックス 29">
            <a:extLst>
              <a:ext uri="{FF2B5EF4-FFF2-40B4-BE49-F238E27FC236}">
                <a16:creationId xmlns:a16="http://schemas.microsoft.com/office/drawing/2014/main" id="{DD267D19-9F48-4CD4-92D6-861F0F51B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2765425"/>
            <a:ext cx="146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102,510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7" name="テキスト ボックス 30">
            <a:extLst>
              <a:ext uri="{FF2B5EF4-FFF2-40B4-BE49-F238E27FC236}">
                <a16:creationId xmlns:a16="http://schemas.microsoft.com/office/drawing/2014/main" id="{0E4DDF6F-1C19-40FA-8FDC-F3F544B16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3171825"/>
            <a:ext cx="146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104,418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8" name="テキスト ボックス 31">
            <a:extLst>
              <a:ext uri="{FF2B5EF4-FFF2-40B4-BE49-F238E27FC236}">
                <a16:creationId xmlns:a16="http://schemas.microsoft.com/office/drawing/2014/main" id="{B7F9E308-5F76-4347-8C44-3DDB9960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3633788"/>
            <a:ext cx="1465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107,000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9" name="テキスト ボックス 32">
            <a:extLst>
              <a:ext uri="{FF2B5EF4-FFF2-40B4-BE49-F238E27FC236}">
                <a16:creationId xmlns:a16="http://schemas.microsoft.com/office/drawing/2014/main" id="{5848D45D-B8EA-4781-8DE2-39177D855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4062413"/>
            <a:ext cx="1465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110,295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400" name="テキスト ボックス 33">
            <a:extLst>
              <a:ext uri="{FF2B5EF4-FFF2-40B4-BE49-F238E27FC236}">
                <a16:creationId xmlns:a16="http://schemas.microsoft.com/office/drawing/2014/main" id="{049A691C-F537-43D3-B0A4-E352BEB23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4468813"/>
            <a:ext cx="1465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113,640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401" name="テキスト ボックス 34">
            <a:extLst>
              <a:ext uri="{FF2B5EF4-FFF2-40B4-BE49-F238E27FC236}">
                <a16:creationId xmlns:a16="http://schemas.microsoft.com/office/drawing/2014/main" id="{31E13897-6153-4CCC-B813-124D50434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4930775"/>
            <a:ext cx="14652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116,376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402" name="テキスト ボックス 35">
            <a:extLst>
              <a:ext uri="{FF2B5EF4-FFF2-40B4-BE49-F238E27FC236}">
                <a16:creationId xmlns:a16="http://schemas.microsoft.com/office/drawing/2014/main" id="{5309DAA2-02EC-4FC5-B56D-58552109F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8" y="5367338"/>
            <a:ext cx="1465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142,740</a:t>
            </a:r>
            <a:r>
              <a:rPr lang="ja-JP" altLang="en-US" sz="16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403" name="図 1" descr="画面の領域">
            <a:extLst>
              <a:ext uri="{FF2B5EF4-FFF2-40B4-BE49-F238E27FC236}">
                <a16:creationId xmlns:a16="http://schemas.microsoft.com/office/drawing/2014/main" id="{D293C163-03CC-4977-B1E3-A7C338EA8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404" name="テキスト ボックス 21">
            <a:extLst>
              <a:ext uri="{FF2B5EF4-FFF2-40B4-BE49-F238E27FC236}">
                <a16:creationId xmlns:a16="http://schemas.microsoft.com/office/drawing/2014/main" id="{1E2F8FB5-0CC1-4F77-AC82-EB8E7FDDF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859463"/>
            <a:ext cx="64008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900">
                <a:solidFill>
                  <a:srgbClr val="000000"/>
                </a:solidFill>
              </a:rPr>
              <a:t>※1</a:t>
            </a:r>
            <a:r>
              <a:rPr lang="ja-JP" altLang="en-US" sz="900">
                <a:solidFill>
                  <a:srgbClr val="000000"/>
                </a:solidFill>
              </a:rPr>
              <a:t>円未満の金額の扱いや、算出方法の違いなどによって、実際の金額とは異なる場合があります。</a:t>
            </a:r>
            <a:endParaRPr lang="en-US" altLang="ja-JP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E769505-219F-4937-B88C-EB3A87E46B5B}"/>
</file>

<file path=customXml/itemProps2.xml><?xml version="1.0" encoding="utf-8"?>
<ds:datastoreItem xmlns:ds="http://schemas.openxmlformats.org/officeDocument/2006/customXml" ds:itemID="{C996B673-2604-48BF-93B4-B8D00CB98A51}"/>
</file>

<file path=customXml/itemProps3.xml><?xml version="1.0" encoding="utf-8"?>
<ds:datastoreItem xmlns:ds="http://schemas.openxmlformats.org/officeDocument/2006/customXml" ds:itemID="{5CA7E2E8-B719-4D1C-99F5-CF7F92AE61B1}"/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124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102</cp:revision>
  <cp:lastPrinted>2016-03-12T10:43:24Z</cp:lastPrinted>
  <dcterms:created xsi:type="dcterms:W3CDTF">2015-11-26T08:00:25Z</dcterms:created>
  <dcterms:modified xsi:type="dcterms:W3CDTF">2024-06-19T06:24:14Z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