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6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7.xml" ContentType="application/vnd.openxmlformats-officedocument.theme+xml"/>
  <Override PartName="/ppt/theme/theme5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4258" r:id="rId5"/>
    <p:sldMasterId id="2147484270" r:id="rId6"/>
    <p:sldMasterId id="2147484282" r:id="rId7"/>
    <p:sldMasterId id="2147484294" r:id="rId8"/>
  </p:sldMasterIdLst>
  <p:notesMasterIdLst>
    <p:notesMasterId r:id="rId10"/>
  </p:notesMasterIdLst>
  <p:handoutMasterIdLst>
    <p:handoutMasterId r:id="rId11"/>
  </p:handoutMasterIdLst>
  <p:sldIdLst>
    <p:sldId id="320" r:id="rId9"/>
  </p:sldIdLst>
  <p:sldSz cx="10691813" cy="7559675"/>
  <p:notesSz cx="6807200" cy="9939338"/>
  <p:defaultTextStyle>
    <a:defPPr>
      <a:defRPr lang="ja-JP"/>
    </a:defPPr>
    <a:lvl1pPr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2">
          <p15:clr>
            <a:srgbClr val="A4A3A4"/>
          </p15:clr>
        </p15:guide>
        <p15:guide id="2" orient="horz" pos="4195">
          <p15:clr>
            <a:srgbClr val="A4A3A4"/>
          </p15:clr>
        </p15:guide>
        <p15:guide id="3" pos="3368">
          <p15:clr>
            <a:srgbClr val="A4A3A4"/>
          </p15:clr>
        </p15:guide>
        <p15:guide id="4" pos="374">
          <p15:clr>
            <a:srgbClr val="A4A3A4"/>
          </p15:clr>
        </p15:guide>
        <p15:guide id="5" pos="55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4614" autoAdjust="0"/>
  </p:normalViewPr>
  <p:slideViewPr>
    <p:cSldViewPr snapToGrid="0">
      <p:cViewPr varScale="1">
        <p:scale>
          <a:sx n="66" d="100"/>
          <a:sy n="66" d="100"/>
        </p:scale>
        <p:origin x="882" y="60"/>
      </p:cViewPr>
      <p:guideLst>
        <p:guide orient="horz" pos="1292"/>
        <p:guide orient="horz" pos="4195"/>
        <p:guide pos="3368"/>
        <p:guide pos="374"/>
        <p:guide pos="55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446"/>
    </p:cViewPr>
  </p:sorterViewPr>
  <p:notesViewPr>
    <p:cSldViewPr snapToGrid="0">
      <p:cViewPr varScale="1">
        <p:scale>
          <a:sx n="79" d="100"/>
          <a:sy n="7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478710D-DA1E-4AF0-AD43-B6069B4E657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886C7B1-E734-4147-893E-2D4503E0BA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5A919E8-A284-4F1E-97A2-9BE27EBD391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0D7F7A4-DF9F-42FF-A51D-D6571E05F4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1BBBCB-0AA4-4493-83B0-B126B9ACB39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9975C05-3C98-4B94-A4A9-D829CBB771F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E0BBB68-9BCD-42CB-98E6-F716E85272D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C7524F-960B-4D17-BA55-11799C0DDAC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8CF6459-6FD1-4488-A88B-14705D32F7C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ED83EA6D-36BE-4546-96EA-ED0750C6A75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D224AF0-E328-45D1-AE32-B55C3BF3B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ABFCF7-CE2D-4A56-BB65-3F25FCF247D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6B2297-D3F2-48FD-95D9-2BFE0F7FDF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966976C-C8C5-4B40-9B3A-AAC83717B23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C0375A-20D3-4F89-BAEE-0767C74B14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47E3EC8-B6C9-4EB1-B5DD-8DC37702A78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EE1252-CE64-4FF5-8750-E5F8C6117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223B1C-62F7-4DBD-9EE7-1A93E8A84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105E379-23F6-4A4A-BD5A-1CA70EC9616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3782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D787A2-A2F0-499D-AB47-D4257E7C85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F0426CF-7CF1-4E86-89D3-F8FA0AF5897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1E1930-EC58-4347-9913-48BE4DBA2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752206-3E52-4B05-8C20-4C7D009BD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D5D0D86-C0E2-4F4E-BC9A-5F85E9D3D3B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40489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B6889-F80C-4869-B91C-C5B8C9F4A6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A4E716-06B7-4929-8668-52B7139A520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D8D292-5671-4970-8A2C-665EEDC35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072052-B80C-4AEE-8320-CFC34B58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385A187-B515-4C77-9B3B-D282BA71E1E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1005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EEF75-79A4-45CB-84AE-79DC6ED55A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4C1E7B6-130E-4D41-A071-E86E572E5F5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B3C5BE-F231-4DCA-9137-2F80FB17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27A844-FC26-45F6-8B82-14E6C32AF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CE170FC-09A4-4936-8D06-B3ECF901C8C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8415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38A5F8-61E2-4088-8F6B-9757DAAADD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50F8493-F1DB-44AF-9205-C6B171FBB5A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ABC455-9365-4411-9B3A-45E60FC4E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8B0E29-2D1E-4FFA-97A6-DB643CCD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D6932DF-76AA-4BB7-B522-3F7F68A6001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4566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F35596-27DF-4E62-98D0-B870A245FA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CBCD25D-166A-440A-BC32-237AB342DDD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2BB3C6-730F-4F8A-85CF-D2F05B74A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E96F2B-5E41-4CBA-9EFE-271B28E6E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FEAF14A-6307-4D15-83D4-35D0EB32D87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26797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35D235-1099-4150-9A09-0BBDBE37B1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F8CD19D-3F6D-46D7-A8CF-DCD99FA6962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49E1E2-8CAF-4695-8871-BD4A9459D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6F1CEE-8D04-4ED7-B73D-A095B5868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6766FCD-99CD-4693-8873-9C704567EEC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0974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D9F118A-44CB-4965-A444-4B11DDC1FA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C0603D3-DA1B-4404-8742-6E921DC80EF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E43B4C8-F212-4FD9-ABE5-28559D7E3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A44CD19-C041-4E0E-A6EC-5D715E59D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BC3B460-E0DE-40C9-A4BA-8AEB2A6CE32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5137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9CFF166-ED3C-474D-867A-B42A086403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06639CB-CE84-4053-8246-428EDE3C5CF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95220A-C082-46CD-845E-B807843AF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FB0CE09-9484-46FE-B9E3-9FFF21793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1A2C2F6-B86F-4B4C-9E59-8EB3B91DF1B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4248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379E44B-5309-43BE-9F4B-221C21AE8A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EE49342-2122-4504-9DD8-41E9F739767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8736346-3C63-443F-9695-FDA9DE596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DCFC78C-9EEF-45D6-931C-FDD29B7F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9457CEB-FF1A-4FAC-AF83-CE6DF563777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1444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121588-F9C4-493E-B5AE-F4561CBEEA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19A72AC-FA81-44AD-B23C-30B6743F239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C19CE6-9531-47D4-AC79-DB32EAF52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90A117-1E60-48F3-8479-46AD40E1E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C987097-E0E9-425A-9F5D-8F4F2AB5F92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9905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91D41C-2A25-4BCA-B12D-0FF3140F56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FBA7963-1661-4E12-B212-2FB534AB6A2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A1EA62-4305-4686-B011-A37BF86AA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5C0374-7661-4BBF-A5EA-93D7B080B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F1FAC78-706E-4977-BE04-426D0A9F0E9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96741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976790-445C-4F82-95D2-B76BBE05E8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1B0E950-8F94-42C6-8EC4-C2FD82529D5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4E0B4D0-9F9E-437F-BB84-5F42BE1D6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221A97-8479-45B4-A57B-985C1D888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F059D79-A877-43C7-99AD-A4F1C0156FD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76968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04BE29-A1B4-4FFF-A100-7FD4F65CAB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529FC02-711B-40FA-BA5D-74071368130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1BA3C4-6DB2-47F2-9F1E-648EA59C2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A9AF4B-B227-4AAA-B5EA-1AA38F1D9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0D7B6E6-B584-47F3-906E-E7863904990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72501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B618FB-AADF-414B-9957-19A03D4433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B903190-0787-46DD-9040-E84AFA812CF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077504-0A58-4D85-8D69-8EE39DB5B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3909B7-2BA8-4574-9E4F-DAC5C63A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0E74C22-D7C0-4D69-A9C0-6F559445E68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952139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0AF8A0-8835-439F-8DC2-0706EA355F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A61EAEB-3B88-4CA9-A7FF-6C88661A9AB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03B323-3E76-4991-BA28-783530445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D25B81-2F37-4276-8EDF-DE63F469A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E052AA1-9078-470E-AEFD-6D73879DC76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9722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6FD00A-51A0-4F27-9E34-94DA9639DB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3F10FFD-057A-42B7-87A9-EB5B9F9AE96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DBED20-1A5C-4796-B872-4E0AE6096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21A947-E770-443C-A309-061FC41E3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E2C9D7C-EF63-416B-9837-328F3119D69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14980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DF62FA-C505-45E3-9E41-9749407706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A71B8D8-3460-4F41-83AD-3E869FCF147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CF6240-5492-4D91-BC44-D5F2FF9C8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0E9EDB-1038-4800-8954-1E8DB12E7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FCC404F-9FEB-473D-949D-ED61AE7F4F8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495911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CE1745-B527-4840-B7E4-06562CF52E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3C4606B-8504-4C0D-A28B-CEB89DE9ADF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0C5915F-499F-4F40-9863-15878568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31BA96-E80B-4C10-856A-D5B0EB8D0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B38397E-8B53-4CB8-8191-C149F79C12F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44689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13B7D60-7702-4FA7-A762-15F57E3CE6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D86786A-F97B-4B19-BDE6-8C6F7AEDF8F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C89C2BC-0BF0-42A4-841F-00BCEBA2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1C4587A-0925-4C02-87D6-5B5DF62A4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3ACFB60-2B85-4A81-8DE6-50DC29ACC5C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48740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8909407-118B-4300-BAF3-243E03B079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439573C-65A6-4859-BF22-1829F9AB884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69E7104-DDA2-4B85-BFA1-9B6F9FCC8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C9FF480-E057-47AC-A090-F036BB9C5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80D515B-F838-4F4F-B0CD-75AEA27A440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08232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C7058BE-93CA-4777-8118-DAC47C983E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B630FF7-7767-4706-BAD4-E6C2EA38B43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D0FC48B-A5BD-4D34-953E-3646B75DE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C1C5DD6-35B1-4479-8C91-8EAB75E70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0BDF0C6-F6D4-4F57-9D5E-A9D747820DA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7078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3410D9-FF36-4C7D-852B-0C8AD3ED92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8CCB9AF-AE2F-4854-8259-A0D5E2A84B0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066E7E-27E9-4FEC-B249-888145D97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E31FB9-1CE7-429E-BCA9-2CC57106C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E1A4F55-BAEE-4AB9-96DA-C733100087E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53451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BB9016-3BC8-44C2-8E9D-460E06DC47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91B8282-41B5-4CFF-9596-BB32F4442A6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00C4E2D-C213-4174-8308-956AA21E2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AB2AE3-9F2E-4F2F-ACDE-9E680B088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CE168A6-AA82-44ED-9461-5FD680F18A9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58400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9DD006-0DE1-44DB-8965-EAFEA932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4D4E22C-288E-4D75-A330-0415A90F1AD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C67622E-40C2-4473-A57E-AE5CC99BD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4DC9DC-E4E8-4004-BF38-239EA2269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8323388-BBE1-4519-953E-AE5E6E711CB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65746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F4A1F2-4894-4DD3-A525-B11C42DB7C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0E66FC6-1C6C-47BC-AADA-ACAED829C13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F48C09-D146-4BE9-8504-45726746C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E8CF09-5703-4036-88D5-68CB51EA5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FCBFE2C-3B03-4F18-A4B0-BBD8AD2FF46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12264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1B8E2C-5227-4F9E-9681-07FAB0556F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3138089-8AC0-4E57-963F-42EEF539715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757F74-6584-4CF6-A650-A92FC6BB1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ACFEEC-341B-418B-A414-600A56E61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47BB216-AB8C-4BB0-A021-6E6139504B3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168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F9F02F-AF14-4067-85BF-AE6FF10F21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865D305-48B4-4FBD-91E9-7807DE437AA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E409C5-0EB2-4DCE-B765-7FA16D28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4386F2-9AA0-49FC-A0CC-254FD8724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3832059-2449-43FB-9DF6-66EB062C255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20770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1C7F68-46AF-40D7-AC69-722D593F92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2C81C75-1E1F-4FF1-9A55-709A89F871F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1EEE4B-BF9D-43A0-939A-EE1006861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B01D62-F683-4336-9850-D9D83536B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146A3F8-4280-4FEF-91B0-9E00DC776DB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84180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B4AEC1-CD12-435F-B119-7F41A8E78D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157376F-41DF-491D-AC45-C2A4FC15DCE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6428D6-3EDF-437F-A737-22D0AD91F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9A7B00-A254-4DC6-B7D5-3B8E311ED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EB4C917-4515-4EB7-BBEC-FBA29F5A205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44354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80670F-34C1-4B69-9E5B-660172112D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912EEDC-8CE3-4B86-8625-A37BD9D4B6A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86B799D-198E-4972-9C26-B27AD3363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6571B2-DE15-467C-9888-3BCBAEC95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218E4C8-0846-435E-94CA-C7C25CEF8FC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91679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07CC871-F995-4E6D-95C0-EA27D49988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AF194EA-629A-401E-A24E-0B5F27C9CD9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1FCDE9-1FFD-45B2-8906-F2DB86EF5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ABDC16A-DBC9-45BF-9917-B956ACCB0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FEC0089-3B72-43BA-9F22-5762DBDF3F3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2907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FD7D707-DF64-4847-A1D2-AD36F8F4E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DCBAABB-9C06-4F6F-A3FA-232FA6A9DC1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054ED4A-F9A1-4E2E-A9C3-EEFDC2AE7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9DEECE5-3C3D-4D09-9C21-4308ADDAC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D0C7E9B-AEA6-49AE-A5B0-A697A928F6A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4696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AD4C13-B069-4EE0-AA42-27FDB14FC9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5E2E522-B1D0-47E3-A454-A5191564D38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7AD1216-FC3A-4084-A39A-651D9AF59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FED50AF-047B-4487-8162-4721EE889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5894D70-490C-45C3-8D52-FB5292BDC0C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550779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8847DEF-9825-4F1D-AF92-2111870467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FF2A800-6DF6-48A8-83C4-E105639061D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9EDEBA7-DF0E-4F06-91F3-8BA29212D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8B9F76-A725-468E-82A3-48864CAC5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5ACBCCA-8F23-4052-949A-25F3B42A5A4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06623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361976-C7C7-41C2-AE04-1F0EE4627F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C14D880-A126-4998-9285-3887F9C30AF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FC7E87C-C954-4E87-B777-7F1600DD2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6A5E30-309F-4DD3-8C20-F49D6B2AF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ECF4812-EB3D-4386-B149-76920D45D25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04102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41ABF5-271E-4C22-AD86-3393D175B7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BB98E16-CBDA-4306-875F-8DD9A4268AB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8C5DCB-8720-4373-88EF-18D34505B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F5D3BE-9FE9-4832-BA6B-B5791F3B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E2B4DE5-DEE1-4C5E-A671-63046513CAA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955103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14F7E8-6DF4-4D47-9795-22C0AC41ED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51F5169-A6D5-440C-825A-BA5B2D7F220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AAF78A-C3C0-4225-9FD7-96FC73026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4A8D27-D75F-4687-A058-EAFA24BBC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E8AD715-8CBA-4BBB-95E7-C8D5D0AE2D0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61651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BCA5EC-8055-45D3-9F71-BFA5A95C4C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D075F48-B7E5-47A6-BC66-E718F5536EE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C4AC58-2D74-4BFA-9DD1-B001D979E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7A0AA7-E569-4844-94A8-8B23F4AE1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1276D13-A346-46A7-8AE3-7D3616F517C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96750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0E6826-1CA4-4E71-A0D3-AC3F9E82D0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C8DE2BE-E5D0-4E11-9002-C1DC2E04762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75671C-3592-4E85-B1D4-52A1A1F48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9930A0-F316-4E04-A9C4-80EB1DE12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3316358-2FFE-48D3-91E2-1869E8BD56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673283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7FEA74-BD34-4E55-8942-1C070DD0E7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C70CFC1-3C16-46DE-98DA-32806ECD74C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D124FA-9302-410C-9CAD-E68B40C83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BD0DD3-15F7-4308-A9A1-C9CFA4450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9B63371-249F-4C5C-9BAE-5A6CE4E2F23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86335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19F677-40BC-4B5B-ACA4-B0737D0292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8C0458A-B471-41E9-B2CF-0CAA40FCFB2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D8165A-97C0-4B6B-9B18-75DD49886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CF7DE9-7B13-4B1D-B19C-97A226934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0864A33-B104-4A1C-8C56-97E0D8ABF48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58565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AB8C34-86A3-4829-B77F-2DD631EA5B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256572C-3AE4-4B71-A908-B2720F1997D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3B879D-5089-4A5C-A399-B0E314E22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811CA8-D179-4D6C-8075-0285D5608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353B94E-9A6B-47DC-8F60-56B59CC0FD4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0422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72BB0C-5B84-4574-943D-23BA17508D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10B2282-D7C9-4B22-8B96-C81746C59E7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E77FA86-BA35-4CEC-9211-CCE26A123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44BA5EA-75B3-4459-B912-1444C950B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A09E511-7A01-40D5-B5E6-ACABC4DF88B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052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60270A6-C932-42C3-BB29-8E7B31C014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EFB1B90-84D4-47C1-B2CA-2F2A657BBE3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0C71D2A-543D-46A7-BAFF-2C3C9070A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A9858E6-17E2-4B4D-A36F-AE28BEA4D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C60B73D-D0CA-4E29-890B-06178EFFBAC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472527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7D1318C-B805-408D-8D86-8405064E42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534F61C-C058-4571-A6B6-969E2C6B7EC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7057594-9EA8-4894-92F9-6F262E469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A097A42-72D9-4324-94AB-41407D2CD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0D9A1E6-08E8-4169-9A16-1D2A58A7D7F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66181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37FC28A-D8EA-4FC4-AA59-9F885C5AF7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AA359DA-E0F0-4509-BEC5-B29DD7F98E9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1890740-5D1B-497E-93C7-589721350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89B68A-458B-4FB0-82F3-ADA5CBEC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DA5F95F-1AD5-43E8-BAE6-6620DFEAE79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133180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0C01C0-DD43-479F-B015-4D8EF26947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20DD184-3A57-4D03-A47C-F270504802D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588DCF1-2FDF-46C6-9664-36C9556E1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9DFD611-211A-4B1F-A0B8-29111F525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22C735A-0B76-419F-A81D-EC4CB03F0F6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040675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FE5554-5DF1-42D9-91E2-A34C25FCAF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D5CF78F-BC7A-4DAF-BE91-4D604031A11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70547A-30FF-4AB3-98B5-78AA355CB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7EAB86-6F20-4282-8BDA-21361248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FDAFB1C-4C3B-4CF7-BAF9-CB55BD414B7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227439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40AD53-A67B-4336-BF64-44A39F6E14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371A4F5-06D9-42D2-BE43-B8465D4BA94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F87D73-1A90-498E-8417-4BB96F253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2647E1-73BC-497A-8848-2511F6BBE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EBA8AE2-9BAE-4361-9948-DAF44AEF9E4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95583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1E5075-E3A4-4134-B432-CE310626AE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C65D81A-95F3-4D65-99D8-0025A8B8A6C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B56212-3CA5-4B38-BFFB-1119F76BC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53CDB9-9F60-4740-9C08-9048798F7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07A9F11-16F8-4055-BB5D-FF0103BF9AE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4238671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2BD60A-DE97-4D90-95B8-9943544B58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2A03F68-8CED-40D4-9F32-1C243A32257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9AD3DB-DE2C-4627-A959-6DC1216B4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A482EB-B40B-40BD-857C-AF3854E10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D46B660-134F-4297-8D23-9C0A16DC45F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599411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223BB8-C892-4D10-A146-1C605340AE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BADCF84-C446-4A1A-81AD-869E9579940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D9AACB-6BC3-44E8-BB3E-0AD07F56E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B97E2A-1D1D-47B8-BF8C-9FE631E5D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8DFD5A1-C926-4311-9820-038A52F43FF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052463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E37905-5428-453C-A4BD-01626D268B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E8485F6-DBA5-4C11-83AE-2C2D0858519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16802C-EF71-4220-9709-78A57AE6F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4085AE-9349-4FEF-AD5A-B7A159C52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F21ECC9-E3F8-479E-A62E-D90E3A74865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007398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234090-D406-4D55-9844-20613E4A62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9BD99B3-1925-49C8-958A-339F5C487AD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2252B4-6ED3-4B01-B298-E91E722CB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B1E188-CB26-4D20-8B74-BF6F18504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46D244C-E2A5-4735-8533-7FE910F9FB4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635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36C715-B2AE-4DA1-8381-F8F6D4D811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DB3B63B-8E75-40D8-8FA4-712C44C9B4D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492FD2A-67FC-43B7-A274-6F0C8E93B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B08DC65-8A86-4A28-B33C-5C398F8B4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E8D6EEA-AFAA-4C40-8271-E141B82B484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32412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D025B9C-D0E1-44B8-8E50-868782FA70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F038C53-A339-4461-BCC9-34A493EC2F1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4258821-659B-401A-BEEF-115DCAB54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A5CAACC-09DC-45EE-AB30-BC742DEA1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0BB0883-35A8-4388-B2C0-A93357118D7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630907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6A1E180-E824-4228-8F48-F70A979D88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3D9CB8C-8B0D-4C0B-A5D3-C6F5F748F3B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157593C-FC9D-44B6-8E09-4FCB33FE1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ED53A45-354B-4550-9860-ABCB02F1A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5EC160E-278A-4D5D-AA8F-760AD1C1DCF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711514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14EF045-5382-487C-853E-FBFA030C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429ED8C-27FD-4863-A43B-5609ED06416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96555A3-A1C6-49EF-9420-19EF4B5E3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982DFF-6F34-4124-A5C3-E3D0BFCB0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E731033-7DFF-4F45-91AD-8845F1EDC65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346633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98A2B5-1620-4519-8E83-6E19EDF59D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EBDB29A-9573-4A1F-8432-FF682955BA4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9F4A48-4968-4484-9D74-66582D419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8A857A3-FEBC-4953-BCE3-72C8D8FB6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C2664E8-C7F0-462C-9FBA-726CF8BA04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676323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08AE63-30C6-4800-B27A-1F416C9B6F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DE0EC3F-6F67-4D68-80D4-B0E385962E1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EAE179-02B2-49B7-9879-4EEA90D69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4BCA3F-B7D4-48FD-8E2D-6BBD2F533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C539394-54B4-499C-A0B7-660CBED1637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02079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BB805A-5982-438B-9B53-7287A11432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E2B22FB-2B30-4F73-9DED-44EC02F8267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282F89-DD8A-4D8B-BEB2-FAC056BE5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6FD689-C556-405F-9E9D-B65604FA2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820389A-05E9-4338-BD68-F98189FCCCD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76780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AB1C50-E6D6-4942-AF69-67DC1C37FC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58E4272-C6F3-4453-AEE9-6D81F60B6F2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D1BEE7-34E2-46D2-BAA2-75BA7682C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55496B-95E4-4ADA-91CA-8E6B8A500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55227D1-F2EF-4088-9363-EA2FE96101D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186662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9B974A-7294-4B95-8F64-F2B52653EE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D3CA8E9-5674-4121-A9F6-0F2E33E30E9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BE96A5-CFE3-4533-90F5-414B48290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89D3D4-73DB-43E4-929E-2D1D654E5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EC2E4A0-FF19-4478-BE55-22B9E807110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673973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BD70F4-269A-4EF4-B630-EC02947C4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65F66D1-D53B-4C25-BAE9-A7D7A39969B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D12D51-EFD8-458D-8D50-5D24F91CB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9137E3-64C0-43A0-B455-47C09E1CB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84085D1-F90A-45D9-8E27-E75EACBFD88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4838692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DEC2CA-DF3E-4817-A1F3-7D0C6D44E3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A1EB7DB-FF68-4881-97ED-FD758B52044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36346D-F448-40A2-ADD7-682E3A7C5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7DD6F9-F45E-4813-A767-B3A96A5F7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97A251E-8B89-448E-9350-177BEA3CEDC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1330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65A140-7955-431F-9335-C74F20A81D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8A0A130-452D-4B67-97A8-F1227471864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6FBB358-4348-4BB3-BFD8-DF0C35131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B8AF391-A9C5-497C-A1B8-7CE1198C7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2453876-5BF4-45ED-86D1-FAE5EB6E48A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078014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1ED4E38-FB35-4B6C-B12E-F8CDB14BCF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4E827DE-618F-43A4-B633-7A7C637F585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F6439C-A128-48D6-B169-400F69A6C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853CFB-99CA-403A-91BE-FAE27A9EB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E27B9D3-457E-4DEA-B052-5176B7B9DA2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673839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01BFF1E-7708-45CB-8B26-A3086B6453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B0B760D-A22E-4BCC-B692-2AA8133AD01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D329CA6-0494-4295-B085-0F06E3EC5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50374A6-79CD-4908-B357-4E47A457C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07E6644-1666-43FF-A16E-834AA25A07E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983246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9E58593-B9BA-4105-9B45-45CD1EA3D8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DD1E5B4-542F-49D6-846A-5F7C0AF9B37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5F34A73-72E2-4805-980B-B8A43BFF1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CC780F7-43B0-431E-9904-98DE428BC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069F35C-DABB-4078-AF1A-57317714FEE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647424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62A3194-B83C-46DB-B877-4C70B4E7DE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3254B25-F800-4CDD-9D4C-7193704AD65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F2D239F-4B19-4623-B530-B105E3BAE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942E1F1-779F-4E5D-ACA5-E57BAF446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57CFD90-7D96-4B3B-90C1-C0C9FB818BA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9548037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50FA3C-46B6-4608-9844-4FFD2D235B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98C47A9-CCAA-4245-8CFE-B0BFA69CF0F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7F13B5-1A5B-45E1-A7CC-55A37118C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940730-252B-4121-8984-389B3307C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53666E8-8EBB-49C9-8A12-4C1530235D0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770579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EB6F55-F21B-425A-A5A6-BA640B6E7E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73D4181-C945-4D50-8732-473C162A5FD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043499-4532-42C0-B989-EC69ACCD6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F60DBB-83C5-4977-80A3-B50A0B4C1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EF9BC85-9965-4C08-BF97-76591ECDCB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999907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A8EF25-9EB6-4DED-91D3-55075AF86F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6DD2347-1C4E-42EC-AA11-AE68A94BB7A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7ED27B-E5FB-4820-944C-3B284E267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819068-8A1E-4F89-BA1A-5C8320B87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4C50C8F-5829-4D75-97A1-E97665BDF14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698499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22BE67-E2A0-4B74-B971-CC823B852E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74FFAF7-7586-4D75-BECA-DC4B1674334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3345C4-5304-4FD4-B4F4-900C8533F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CD2A10-07CA-4F62-8750-8BDC4F45D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8CC8A0B-5FA1-4401-ACC0-9CEAA26EDD6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03236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645D71-A10F-4F6E-BFB5-ED14227BBC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42E3438-DAB1-429B-ACC5-25E479AB82F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8CC22C-1F32-41C0-860C-DDEA6E018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CB665E-FE24-4FB9-B5D3-6B7AE44D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A9B304E-461C-4593-B3B9-6A4C6A872F6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007609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5E3AF1-9D55-45A4-908B-C87D013863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2F37AC2-9410-42C4-B029-818A63166E3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FF4BA8-89EF-442D-8EEF-4F277FB64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EFACC9-8CAB-4348-80C1-182AC7A54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1359303-6D4F-4F44-9C15-7CE49EDD0EB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459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C3DCD6-1EED-43F1-AA41-8F8EEC217E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EC4F731-9C1D-4E51-9353-FC2ED2AA376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BAB40C-3C56-416E-8071-642397D77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6EFCC93-1945-45FA-B89A-FD7E49C5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D33892B-4C8A-426B-AC6D-6E7EDC25A5F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7501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7F25F7-755A-44B1-B3C9-539C0A64AF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0F264EA-9F9A-42F8-AD0B-EF6C6C0EC25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352091-84B9-42B7-8521-153EDB1B5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63CDC4-4343-4D5C-B1F3-2607C404F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4AAA5F0-42FC-45E6-B8FE-F351D58624E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40613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70BAD0-E486-4A0F-A690-27E8D8AA93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5C64FA0-040C-468D-A253-CE906C048DE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BD05BE-65BD-42E2-8166-46619F67C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18E2791-7F25-445F-A155-96B7AD46C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882EE9E-6435-4441-A806-176E498CC5D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553703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906784A-F496-427A-8652-8D2EB5D4D9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399DB23-2C7C-4DF8-B714-B5D43C7DC13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C1B7F61-F6FC-46C3-83F1-62AFD1928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B2652F7-B57F-4500-992E-7DACE7058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811ED1A-B14F-462D-8F0B-156A42B869C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836809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82D8E8B-E971-4DE2-987B-FC283674F1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0D5AE35-697A-4708-BCC4-5DDCAC49089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B91074-B67E-4BB1-9F6E-4780DBBE1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E6D70DE-9FFE-4728-9124-551179FC2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EF99597-FD5C-4218-99BE-1A85F079411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863481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9825DA2-2F5E-4B94-AABD-D1CC9ABE5B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FE500DF-2306-43DE-915B-BA60899D6C3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EF47481-98C4-4C79-8998-2CAAF2C27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6647172-1583-4E4B-B4FD-544E909EB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720DF33-0409-4DB6-87E3-8C9423F9D40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839744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2DD7C7-1006-4099-B8BA-FF76730F24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DAC98F8-C770-4BBC-8461-01ACEE2D5B3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51872E-B32C-4E72-8D69-6BFA1FCED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227589-D78F-4F1A-BAE6-D1E76DA33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206B6C7-0669-42AE-AA53-28DE6A2EFEB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894412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059B060-42E6-455F-881E-10E42DA6DD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289A3AE-F3EC-4D3A-A53F-76E091FFB9D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5CA253-B8C6-4A70-972A-D2EA3911B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B3C447A-383A-4F5E-8BCA-D35F31956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4854C6E-3DE2-476C-AA92-18D02DE56EC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405785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4B5020-2961-49CB-AE46-71287534B6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6BBD685-8866-4D21-9F2D-58A2706ACD1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6894EE-56BA-4710-A881-CE23789B8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A3F47E-C29B-4CDF-A5E9-EB60BA75A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E0ABDAD-0F49-4CB3-BB7D-7F9E9B7F54A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856406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A9C92F-4FF4-44D3-9A91-97647A8878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EBB76E7-3C18-4C8D-8E09-EABE716138D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183DD0-813E-49C4-9A57-9F990EBC0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2915ED-E174-45AC-9FEB-24F86F77F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6300E69-02C9-444B-B430-FCB279D38E2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4222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5E3C33-4BD9-45AC-BC7B-0B4E9A0759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B55D38E-9D46-4908-A4FE-7506948D23E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BF66ED2-FAB5-4133-A0F2-29D71F86E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375F6B-CCEF-48AD-94DF-D911AC54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9082368-C736-4B89-B41F-B489410575F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453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F3EBC1EE-D32A-4A5F-BF2F-A056D856DC6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070" r:id="rId1"/>
    <p:sldLayoutId id="2147490071" r:id="rId2"/>
    <p:sldLayoutId id="2147490072" r:id="rId3"/>
    <p:sldLayoutId id="2147490073" r:id="rId4"/>
    <p:sldLayoutId id="2147490074" r:id="rId5"/>
    <p:sldLayoutId id="2147490075" r:id="rId6"/>
    <p:sldLayoutId id="2147490076" r:id="rId7"/>
    <p:sldLayoutId id="2147490077" r:id="rId8"/>
    <p:sldLayoutId id="2147490078" r:id="rId9"/>
    <p:sldLayoutId id="2147490079" r:id="rId10"/>
    <p:sldLayoutId id="214749008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030E8876-A16E-4469-B819-776F1CE2D4D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081" r:id="rId1"/>
    <p:sldLayoutId id="2147490082" r:id="rId2"/>
    <p:sldLayoutId id="2147490083" r:id="rId3"/>
    <p:sldLayoutId id="2147490084" r:id="rId4"/>
    <p:sldLayoutId id="2147490085" r:id="rId5"/>
    <p:sldLayoutId id="2147490086" r:id="rId6"/>
    <p:sldLayoutId id="2147490087" r:id="rId7"/>
    <p:sldLayoutId id="2147490088" r:id="rId8"/>
    <p:sldLayoutId id="2147490089" r:id="rId9"/>
    <p:sldLayoutId id="2147490090" r:id="rId10"/>
    <p:sldLayoutId id="214749009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7843976B-2144-46D6-AC6B-200E0F45F94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092" r:id="rId1"/>
    <p:sldLayoutId id="2147490093" r:id="rId2"/>
    <p:sldLayoutId id="2147490094" r:id="rId3"/>
    <p:sldLayoutId id="2147490095" r:id="rId4"/>
    <p:sldLayoutId id="2147490096" r:id="rId5"/>
    <p:sldLayoutId id="2147490097" r:id="rId6"/>
    <p:sldLayoutId id="2147490098" r:id="rId7"/>
    <p:sldLayoutId id="2147490099" r:id="rId8"/>
    <p:sldLayoutId id="2147490100" r:id="rId9"/>
    <p:sldLayoutId id="2147490101" r:id="rId10"/>
    <p:sldLayoutId id="214749010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CC2EC98E-DAEA-44E3-8EF2-4E75FBAB3D4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103" r:id="rId1"/>
    <p:sldLayoutId id="2147490104" r:id="rId2"/>
    <p:sldLayoutId id="2147490105" r:id="rId3"/>
    <p:sldLayoutId id="2147490106" r:id="rId4"/>
    <p:sldLayoutId id="2147490107" r:id="rId5"/>
    <p:sldLayoutId id="2147490108" r:id="rId6"/>
    <p:sldLayoutId id="2147490109" r:id="rId7"/>
    <p:sldLayoutId id="2147490110" r:id="rId8"/>
    <p:sldLayoutId id="2147490111" r:id="rId9"/>
    <p:sldLayoutId id="2147490112" r:id="rId10"/>
    <p:sldLayoutId id="214749011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37A3E3FB-981B-4A85-AECF-F6B361C0FB1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114" r:id="rId1"/>
    <p:sldLayoutId id="2147490115" r:id="rId2"/>
    <p:sldLayoutId id="2147490116" r:id="rId3"/>
    <p:sldLayoutId id="2147490117" r:id="rId4"/>
    <p:sldLayoutId id="2147490118" r:id="rId5"/>
    <p:sldLayoutId id="2147490119" r:id="rId6"/>
    <p:sldLayoutId id="2147490120" r:id="rId7"/>
    <p:sldLayoutId id="2147490121" r:id="rId8"/>
    <p:sldLayoutId id="2147490122" r:id="rId9"/>
    <p:sldLayoutId id="2147490123" r:id="rId10"/>
    <p:sldLayoutId id="214749012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図 6">
            <a:extLst>
              <a:ext uri="{FF2B5EF4-FFF2-40B4-BE49-F238E27FC236}">
                <a16:creationId xmlns:a16="http://schemas.microsoft.com/office/drawing/2014/main" id="{353FE031-F70E-46AC-ACAD-A7C8578DE45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125" r:id="rId1"/>
    <p:sldLayoutId id="2147490126" r:id="rId2"/>
    <p:sldLayoutId id="2147490127" r:id="rId3"/>
    <p:sldLayoutId id="2147490128" r:id="rId4"/>
    <p:sldLayoutId id="2147490129" r:id="rId5"/>
    <p:sldLayoutId id="2147490130" r:id="rId6"/>
    <p:sldLayoutId id="2147490131" r:id="rId7"/>
    <p:sldLayoutId id="2147490132" r:id="rId8"/>
    <p:sldLayoutId id="2147490133" r:id="rId9"/>
    <p:sldLayoutId id="2147490134" r:id="rId10"/>
    <p:sldLayoutId id="214749013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図 6">
            <a:extLst>
              <a:ext uri="{FF2B5EF4-FFF2-40B4-BE49-F238E27FC236}">
                <a16:creationId xmlns:a16="http://schemas.microsoft.com/office/drawing/2014/main" id="{45198B75-52BA-49C7-8903-9606C25439B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136" r:id="rId1"/>
    <p:sldLayoutId id="2147490137" r:id="rId2"/>
    <p:sldLayoutId id="2147490138" r:id="rId3"/>
    <p:sldLayoutId id="2147490139" r:id="rId4"/>
    <p:sldLayoutId id="2147490140" r:id="rId5"/>
    <p:sldLayoutId id="2147490141" r:id="rId6"/>
    <p:sldLayoutId id="2147490142" r:id="rId7"/>
    <p:sldLayoutId id="2147490143" r:id="rId8"/>
    <p:sldLayoutId id="2147490144" r:id="rId9"/>
    <p:sldLayoutId id="2147490145" r:id="rId10"/>
    <p:sldLayoutId id="214749014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6">
            <a:extLst>
              <a:ext uri="{FF2B5EF4-FFF2-40B4-BE49-F238E27FC236}">
                <a16:creationId xmlns:a16="http://schemas.microsoft.com/office/drawing/2014/main" id="{E307123A-2A53-47BD-BAB0-882BDFA7DEF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147" r:id="rId1"/>
    <p:sldLayoutId id="2147490148" r:id="rId2"/>
    <p:sldLayoutId id="2147490149" r:id="rId3"/>
    <p:sldLayoutId id="2147490150" r:id="rId4"/>
    <p:sldLayoutId id="2147490151" r:id="rId5"/>
    <p:sldLayoutId id="2147490152" r:id="rId6"/>
    <p:sldLayoutId id="2147490153" r:id="rId7"/>
    <p:sldLayoutId id="2147490154" r:id="rId8"/>
    <p:sldLayoutId id="2147490155" r:id="rId9"/>
    <p:sldLayoutId id="2147490156" r:id="rId10"/>
    <p:sldLayoutId id="214749015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テキスト ボックス 3">
            <a:extLst>
              <a:ext uri="{FF2B5EF4-FFF2-40B4-BE49-F238E27FC236}">
                <a16:creationId xmlns:a16="http://schemas.microsoft.com/office/drawing/2014/main" id="{826C82B2-E4B2-467A-AD9F-9165716B8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36675"/>
            <a:ext cx="76739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クレジットカードの機能</a:t>
            </a:r>
          </a:p>
        </p:txBody>
      </p:sp>
      <p:sp>
        <p:nvSpPr>
          <p:cNvPr id="101379" name="テキスト ボックス 4">
            <a:extLst>
              <a:ext uri="{FF2B5EF4-FFF2-40B4-BE49-F238E27FC236}">
                <a16:creationId xmlns:a16="http://schemas.microsoft.com/office/drawing/2014/main" id="{F21CD30D-56DD-48EF-963B-65D2413B5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82688"/>
            <a:ext cx="11525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31</a:t>
            </a:r>
            <a:b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  <p:pic>
        <p:nvPicPr>
          <p:cNvPr id="101380" name="図 1">
            <a:extLst>
              <a:ext uri="{FF2B5EF4-FFF2-40B4-BE49-F238E27FC236}">
                <a16:creationId xmlns:a16="http://schemas.microsoft.com/office/drawing/2014/main" id="{63E7565A-EBE9-487D-B13C-09155F1A6D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18" t="27664" r="4155" b="5313"/>
          <a:stretch>
            <a:fillRect/>
          </a:stretch>
        </p:blipFill>
        <p:spPr bwMode="auto">
          <a:xfrm>
            <a:off x="479425" y="2157413"/>
            <a:ext cx="9904413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81" name="テキスト ボックス 28">
            <a:extLst>
              <a:ext uri="{FF2B5EF4-FFF2-40B4-BE49-F238E27FC236}">
                <a16:creationId xmlns:a16="http://schemas.microsoft.com/office/drawing/2014/main" id="{A7080A78-D1EE-45EA-B339-9E445BBCB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3" y="2781300"/>
            <a:ext cx="315595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300">
                <a:solidFill>
                  <a:srgbClr val="000000"/>
                </a:solidFill>
                <a:latin typeface="ＭＳ Ｐゴシック" panose="020B0600070205080204" pitchFamily="50" charset="-128"/>
              </a:rPr>
              <a:t>●手元に現金がなくても、</a:t>
            </a:r>
            <a:br>
              <a:rPr lang="en-US" altLang="ja-JP" sz="13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ＭＳ Ｐゴシック" panose="020B0600070205080204" pitchFamily="50" charset="-128"/>
              </a:rPr>
              <a:t>　 代金を支払うことができます。</a:t>
            </a:r>
          </a:p>
          <a:p>
            <a:pPr eaLnBrk="1" hangingPunct="1"/>
            <a:endParaRPr lang="en-US" altLang="ja-JP" sz="130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300">
                <a:solidFill>
                  <a:srgbClr val="000000"/>
                </a:solidFill>
                <a:latin typeface="ＭＳ Ｐゴシック" panose="020B0600070205080204" pitchFamily="50" charset="-128"/>
              </a:rPr>
              <a:t>●クレジットカードの多くは</a:t>
            </a:r>
            <a:br>
              <a:rPr lang="en-US" altLang="ja-JP" sz="13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ＭＳ Ｐゴシック" panose="020B0600070205080204" pitchFamily="50" charset="-128"/>
              </a:rPr>
              <a:t>　 国内だけではなく</a:t>
            </a:r>
          </a:p>
          <a:p>
            <a:pPr eaLnBrk="1" hangingPunct="1"/>
            <a:r>
              <a:rPr lang="ja-JP" altLang="en-US" sz="1300">
                <a:solidFill>
                  <a:srgbClr val="000000"/>
                </a:solidFill>
                <a:latin typeface="ＭＳ Ｐゴシック" panose="020B0600070205080204" pitchFamily="50" charset="-128"/>
              </a:rPr>
              <a:t>　 海外でも利用することができます。</a:t>
            </a:r>
          </a:p>
          <a:p>
            <a:pPr eaLnBrk="1" hangingPunct="1"/>
            <a:endParaRPr lang="en-US" altLang="ja-JP" sz="130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300">
                <a:solidFill>
                  <a:srgbClr val="000000"/>
                </a:solidFill>
                <a:latin typeface="ＭＳ Ｐゴシック" panose="020B0600070205080204" pitchFamily="50" charset="-128"/>
              </a:rPr>
              <a:t>●多額の現金を持ち歩かずに</a:t>
            </a:r>
            <a:br>
              <a:rPr lang="en-US" altLang="ja-JP" sz="13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ＭＳ Ｐゴシック" panose="020B0600070205080204" pitchFamily="50" charset="-128"/>
              </a:rPr>
              <a:t> 　すむので安全です。</a:t>
            </a:r>
            <a:endParaRPr lang="en-US" altLang="ja-JP" sz="13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2" name="テキスト ボックス 28">
            <a:extLst>
              <a:ext uri="{FF2B5EF4-FFF2-40B4-BE49-F238E27FC236}">
                <a16:creationId xmlns:a16="http://schemas.microsoft.com/office/drawing/2014/main" id="{1CF79B59-FEF5-4E01-B086-42C3A2B28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3" y="5554663"/>
            <a:ext cx="31559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300">
                <a:solidFill>
                  <a:srgbClr val="000000"/>
                </a:solidFill>
                <a:latin typeface="ＭＳ Ｐゴシック" panose="020B0600070205080204" pitchFamily="50" charset="-128"/>
              </a:rPr>
              <a:t>●現金が必要な際、</a:t>
            </a:r>
            <a:br>
              <a:rPr lang="en-US" altLang="ja-JP" sz="13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ＭＳ Ｐゴシック" panose="020B0600070205080204" pitchFamily="50" charset="-128"/>
              </a:rPr>
              <a:t>　 </a:t>
            </a:r>
            <a:r>
              <a:rPr lang="en-US" altLang="ja-JP" sz="1300">
                <a:solidFill>
                  <a:srgbClr val="000000"/>
                </a:solidFill>
                <a:latin typeface="ＭＳ Ｐゴシック" panose="020B0600070205080204" pitchFamily="50" charset="-128"/>
              </a:rPr>
              <a:t>ATM</a:t>
            </a:r>
            <a:r>
              <a:rPr lang="ja-JP" altLang="en-US" sz="1300">
                <a:solidFill>
                  <a:srgbClr val="000000"/>
                </a:solidFill>
                <a:latin typeface="ＭＳ Ｐゴシック" panose="020B0600070205080204" pitchFamily="50" charset="-128"/>
              </a:rPr>
              <a:t>などでお金を借りることができます。</a:t>
            </a:r>
            <a:endParaRPr lang="en-US" altLang="ja-JP" sz="13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3" name="テキスト ボックス 28">
            <a:extLst>
              <a:ext uri="{FF2B5EF4-FFF2-40B4-BE49-F238E27FC236}">
                <a16:creationId xmlns:a16="http://schemas.microsoft.com/office/drawing/2014/main" id="{252616FE-148B-4F77-93B1-29F0FDBB4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8925" y="2663825"/>
            <a:ext cx="3155950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300">
                <a:solidFill>
                  <a:srgbClr val="000000"/>
                </a:solidFill>
                <a:latin typeface="ＭＳ Ｐゴシック" panose="020B0600070205080204" pitchFamily="50" charset="-128"/>
              </a:rPr>
              <a:t>●クレジットカードの所有者（＝会員）で</a:t>
            </a:r>
            <a:br>
              <a:rPr lang="en-US" altLang="ja-JP" sz="13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300">
                <a:solidFill>
                  <a:srgbClr val="000000"/>
                </a:solidFill>
                <a:latin typeface="ＭＳ Ｐゴシック" panose="020B0600070205080204" pitchFamily="50" charset="-128"/>
              </a:rPr>
              <a:t>　 あることが証明されると、</a:t>
            </a:r>
          </a:p>
          <a:p>
            <a:pPr eaLnBrk="1" hangingPunct="1"/>
            <a:r>
              <a:rPr lang="ja-JP" altLang="en-US" sz="1300">
                <a:solidFill>
                  <a:srgbClr val="000000"/>
                </a:solidFill>
                <a:latin typeface="ＭＳ Ｐゴシック" panose="020B0600070205080204" pitchFamily="50" charset="-128"/>
              </a:rPr>
              <a:t>　 一定の金額までの支払い能力について</a:t>
            </a:r>
            <a:endParaRPr lang="en-US" altLang="ja-JP" sz="130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/>
            <a:r>
              <a:rPr lang="en-US" altLang="ja-JP" sz="1300">
                <a:solidFill>
                  <a:srgbClr val="000000"/>
                </a:solidFill>
                <a:latin typeface="ＭＳ Ｐゴシック" panose="020B0600070205080204" pitchFamily="50" charset="-128"/>
              </a:rPr>
              <a:t> </a:t>
            </a:r>
            <a:r>
              <a:rPr lang="ja-JP" altLang="en-US" sz="1300">
                <a:solidFill>
                  <a:srgbClr val="000000"/>
                </a:solidFill>
                <a:latin typeface="ＭＳ Ｐゴシック" panose="020B0600070205080204" pitchFamily="50" charset="-128"/>
              </a:rPr>
              <a:t>　信用できると判断してもらえます。</a:t>
            </a:r>
            <a:endParaRPr lang="en-US" altLang="ja-JP" sz="13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9" name="テキスト ボックス 28">
            <a:extLst>
              <a:ext uri="{FF2B5EF4-FFF2-40B4-BE49-F238E27FC236}">
                <a16:creationId xmlns:a16="http://schemas.microsoft.com/office/drawing/2014/main" id="{6EA418A4-23D6-49C5-BB53-10D0BB0A7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8925" y="4138613"/>
            <a:ext cx="3744913" cy="234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05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カードによっては次のような機能がついているものもあります。</a:t>
            </a:r>
            <a:br>
              <a:rPr lang="en-US" altLang="ja-JP" sz="1050" dirty="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endParaRPr lang="en-US" altLang="ja-JP" sz="6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defRPr/>
            </a:pPr>
            <a:r>
              <a:rPr lang="ja-JP" altLang="en-US" sz="13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●クレジットカードを見せれば</a:t>
            </a:r>
            <a:endParaRPr lang="en-US" altLang="ja-JP" sz="13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defRPr/>
            </a:pPr>
            <a:r>
              <a:rPr lang="ja-JP" altLang="en-US" sz="13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　 代金の割引が受けられる割引サービス。</a:t>
            </a:r>
            <a:br>
              <a:rPr lang="en-US" altLang="ja-JP" sz="1300" dirty="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endParaRPr lang="en-US" altLang="ja-JP" sz="13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defRPr/>
            </a:pPr>
            <a:r>
              <a:rPr lang="ja-JP" altLang="en-US" sz="13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●利用金額に応じてもらえるポイントを貯めると</a:t>
            </a:r>
            <a:endParaRPr lang="en-US" altLang="ja-JP" sz="13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defRPr/>
            </a:pPr>
            <a:r>
              <a:rPr lang="ja-JP" altLang="en-US" sz="13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　 景品などがもらえるポイントサービス。</a:t>
            </a:r>
            <a:endParaRPr lang="en-US" altLang="ja-JP" sz="13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defRPr/>
            </a:pPr>
            <a:endParaRPr lang="en-US" altLang="ja-JP" sz="13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defRPr/>
            </a:pPr>
            <a:r>
              <a:rPr lang="ja-JP" altLang="en-US" sz="13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●旅行、レストラン、劇場などの予約サービス。</a:t>
            </a:r>
            <a:endParaRPr lang="en-US" altLang="ja-JP" sz="13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defRPr/>
            </a:pPr>
            <a:endParaRPr lang="en-US" altLang="ja-JP" sz="13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defRPr/>
            </a:pPr>
            <a:r>
              <a:rPr lang="ja-JP" altLang="en-US" sz="13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●盗難保険、旅行保険、カードで買った商品の</a:t>
            </a:r>
            <a:endParaRPr lang="en-US" altLang="ja-JP" sz="13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defRPr/>
            </a:pPr>
            <a:r>
              <a:rPr lang="ja-JP" altLang="en-US" sz="13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　 破損を補償する保険などの保険サービス。</a:t>
            </a:r>
            <a:endParaRPr lang="en-US" altLang="ja-JP" sz="13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2章_買い物と支払い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1F2BDF99-F045-4AD5-9036-4F84927F044B}"/>
</file>

<file path=customXml/itemProps2.xml><?xml version="1.0" encoding="utf-8"?>
<ds:datastoreItem xmlns:ds="http://schemas.openxmlformats.org/officeDocument/2006/customXml" ds:itemID="{F904E6C4-B09B-4274-BBF7-77B2BC61D3BA}"/>
</file>

<file path=customXml/itemProps3.xml><?xml version="1.0" encoding="utf-8"?>
<ds:datastoreItem xmlns:ds="http://schemas.openxmlformats.org/officeDocument/2006/customXml" ds:itemID="{F06C24EF-9432-4092-8797-CC3C6D0AEA2C}"/>
</file>

<file path=docProps/app.xml><?xml version="1.0" encoding="utf-8"?>
<Properties xmlns="http://schemas.openxmlformats.org/officeDocument/2006/extended-properties" xmlns:vt="http://schemas.openxmlformats.org/officeDocument/2006/docPropsVTypes">
  <TotalTime>2050</TotalTime>
  <Words>196</Words>
  <Application>Microsoft Office PowerPoint</Application>
  <PresentationFormat>ユーザー設定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第2章_買い物と支払い</vt:lpstr>
      <vt:lpstr>第3章_お金を借りる</vt:lpstr>
      <vt:lpstr>第5章_多重債務と消費者被害</vt:lpstr>
      <vt:lpstr>資料集_特別編</vt:lpstr>
      <vt:lpstr>1_第3章_お金を借りる</vt:lpstr>
      <vt:lpstr>2_第3章_お金を借りる</vt:lpstr>
      <vt:lpstr>1_第5章_多重債務と消費者被害</vt:lpstr>
      <vt:lpstr>1_資料集_特別編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QB0003</dc:creator>
  <cp:lastModifiedBy>田中 優希</cp:lastModifiedBy>
  <cp:revision>102</cp:revision>
  <cp:lastPrinted>2016-03-12T10:43:24Z</cp:lastPrinted>
  <dcterms:created xsi:type="dcterms:W3CDTF">2015-11-26T08:00:25Z</dcterms:created>
  <dcterms:modified xsi:type="dcterms:W3CDTF">2024-06-19T06:23:55Z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