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7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.xml" ContentType="application/vnd.openxmlformats-officedocument.theme+xml"/>
  <Override PartName="/ppt/theme/theme10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4258" r:id="rId5"/>
    <p:sldMasterId id="2147484270" r:id="rId6"/>
    <p:sldMasterId id="2147484282" r:id="rId7"/>
    <p:sldMasterId id="2147484294" r:id="rId8"/>
  </p:sldMasterIdLst>
  <p:notesMasterIdLst>
    <p:notesMasterId r:id="rId19"/>
  </p:notesMasterIdLst>
  <p:handoutMasterIdLst>
    <p:handoutMasterId r:id="rId20"/>
  </p:handoutMasterIdLst>
  <p:sldIdLst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</p:sldIdLst>
  <p:sldSz cx="10691813" cy="7559675"/>
  <p:notesSz cx="6807200" cy="9939338"/>
  <p:defaultTextStyle>
    <a:defPPr>
      <a:defRPr lang="ja-JP"/>
    </a:defPPr>
    <a:lvl1pPr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96888" indent="-39688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95363" indent="-80963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492250" indent="-120650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990725" indent="-161925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2">
          <p15:clr>
            <a:srgbClr val="A4A3A4"/>
          </p15:clr>
        </p15:guide>
        <p15:guide id="2" orient="horz" pos="4195">
          <p15:clr>
            <a:srgbClr val="A4A3A4"/>
          </p15:clr>
        </p15:guide>
        <p15:guide id="3" pos="3368">
          <p15:clr>
            <a:srgbClr val="A4A3A4"/>
          </p15:clr>
        </p15:guide>
        <p15:guide id="4" pos="374">
          <p15:clr>
            <a:srgbClr val="A4A3A4"/>
          </p15:clr>
        </p15:guide>
        <p15:guide id="5" pos="55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0" autoAdjust="0"/>
    <p:restoredTop sz="94614" autoAdjust="0"/>
  </p:normalViewPr>
  <p:slideViewPr>
    <p:cSldViewPr snapToGrid="0">
      <p:cViewPr varScale="1">
        <p:scale>
          <a:sx n="66" d="100"/>
          <a:sy n="66" d="100"/>
        </p:scale>
        <p:origin x="882" y="60"/>
      </p:cViewPr>
      <p:guideLst>
        <p:guide orient="horz" pos="1292"/>
        <p:guide orient="horz" pos="4195"/>
        <p:guide pos="3368"/>
        <p:guide pos="374"/>
        <p:guide pos="55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331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BACE136-1DCB-452A-9538-A7714CB941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40E6EA9-E663-44B7-B82A-746555E25E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D3A5926-DCE8-4250-AD49-42B583C6E99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386418F-CAF9-463F-906F-4101F51C9F6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9F985D4-687C-4742-A687-4314FFF8EE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5F054A7-3FC5-46DF-A9BC-0383B0D3911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984B473-E3B3-4BB8-AB6A-C07D66D1B2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5DCEA52-4B95-4E26-B018-5BE148F974C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8F427E9-FA6C-46F6-8FFA-3E5DD5607A7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62519C61-42A3-4D8C-8A9A-C3727974511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C3064ECD-9FC9-47A2-8956-73DFFC29B8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7FA7EC-B4BA-4E09-9EB8-4CB4183B5F8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D0BDC0-83AE-4A07-8E2B-E8F5679FCF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53C361F-AC3F-4456-8C58-F57333FDAA8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60CD2A-7D26-4762-B60D-E964B691A7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75C0114-C4E7-45CA-B937-7BF95B33D21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7E5DB7-2A84-4E5A-8C0B-491C7780C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F948F-81DF-4E76-B857-DEB2CCE6F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4F07156-9C24-4281-A4AE-3A31E87669E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09648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EC8208-36EB-4BAA-B4DA-120369E07C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2514F76-CFDA-42B7-9B05-7D8CE96CFBA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726CE7-F28E-4355-8CDE-07D31F2DA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4ABD10-25BC-4657-9C94-261193968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4AF2368-EA3E-4725-9C9D-61FA68802EC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759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D2F755-2286-4BAC-9AD9-E726F8BB21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9314FFC-99B7-41BF-81A3-AB2596B9967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A0BEBE-48DC-4AC6-A09E-ACCA8AE46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39C683-20AA-4FDD-8D6C-89DDDFAAA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6F5C25A-4F80-4714-ADB0-BEB57853FD8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1967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4976AA-A466-40CA-B995-9EBCA58CB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D16E4C0-14BD-403B-93A8-0F2E66C29B8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6E97F4-E4EC-40F7-AD17-F25202F14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6CB5B-AC8C-4002-9726-5493048CC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CFD9491-D5D9-47C4-BD47-5C34A47D006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67088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9A4BAB-68EF-4F6C-86AB-B986FAE427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06BA6B0-25A5-4B27-BFF4-4D96BBDFEC1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5A6C13-BDE3-4827-AB73-139232960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E215A3-4F27-4268-A985-7A674B0F1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F82E512-4EFC-452F-90AE-698D9E187A5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9238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A3B6EA-0B7D-4EC4-985A-C780385B89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991EDA0-5C7E-4A14-B8BB-594C0A20411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31B25E-E3A2-4916-94E7-006FA88CD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E4E56D-09DF-4274-BC33-56A16DD33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77D2925-C153-41E3-8B4D-37C714D2D99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87005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BB27460-A786-445F-804E-A965C97034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BC31052-A17B-4B62-901A-C5BA4E064AF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6A595E-EA98-458A-8B82-9569DF4E4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35832F-B7A2-421D-B3FE-A40D5CAE9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D50A1D1-BDFC-46F5-BECB-9F968CCE82D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0765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4099A62-F8B8-4FF2-AFAF-DD35DAAB99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4873120-152C-4B37-B915-A4EB1F87ED0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A7B6E3E-BCE3-445A-80EB-6AA4A8041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818B7AB-02CE-45C6-A23D-7023A8CA0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46B5B00-1C9F-48C1-8E6F-2E71741F141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16938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4D4157B-9B39-4E50-B799-5EF7DCA677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9F33FC6-3DD9-4F9B-AD8A-C449B80D8CB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09E5374-E4A6-4940-B59E-7AACE8A1E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EB901C2-CA7D-478D-94F2-BE3BC8994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E554112-C7D3-4D56-AC07-B911E5BD482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171151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1FC206-579C-4B69-97B6-1DDEB3F21A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56F3CE-D798-4D0A-86DE-BF08AE56E5A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5D4A929-AB49-4930-8D20-3C9B098A0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CA0299C-E6A3-44A4-A4DC-2486C92C8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E3A515D-C78A-4719-9128-B266CA6013D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29235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1FFC7D-8BEF-4254-AA37-04F5B6B40C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1FF758B-3B67-495A-81B1-ECFBD724B4A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6BC541-DDCC-467C-B6AA-AE1C7E016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200C68E-9E74-4DD8-BCB4-D358D760E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F1F40C4-3394-46E7-8ACE-4C628865CBC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2756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570D96-CBF7-45C7-9826-F57A99D85B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5DA97B8-2DD8-4EE0-8AB8-9C89DEC53DD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58ED47-BA0D-41DE-AD3F-805DCE17D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575C46-66C1-4A83-8ED2-F820081C9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0DEF26E-B144-4860-9926-8CE41A83187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79626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2E0AA9-9FA4-4563-A96B-45E49FAC4C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8E53122-DA1F-44BA-81F4-1707DA3572B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D34846-639E-4650-9137-C94C91BE1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5D43-2BF7-4F39-AA0C-2ADB0A05B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2CC3E59-FC39-48F5-A2D7-2DFC667F2BE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16951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BE22BD-6F99-4837-AC9F-EC74BB9DA6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DAB96C3-7654-4569-9361-88E8FBF9F63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A00795-7D4E-44DD-B99B-13104E911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E1CD54-C29A-45A1-899A-F15A4DAA6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ADE4886-505D-485D-ADC5-81CAD1EE5CC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0034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64C333-E328-4826-91D7-258D934E48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5E7BD29-0F50-4582-9510-D05AD497DAC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8C6367-C2C3-4245-9A20-DC05C803B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1545E3-97EC-4B08-9B41-ECD015B7D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2C08688-659F-419F-8852-FB58AEF393C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23212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E9922A-B968-4CE6-8AC2-BCDDF09261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EE10651-DC4B-451E-8F03-C1327052E2B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DA7DD2-B1F9-45DB-B4E7-4DDB8FCE2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BB5849-725C-4909-9E68-11B79E170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F661605-FB9F-468F-825A-F17FB689492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6338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BB4186-9513-4D4D-B86D-DF4CEB2F60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3B750CE-9A2D-48A2-8171-4FC6607A42A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09A3C5-2C83-448B-A097-F33A7B592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8C356C-0DD2-4B96-86FE-4F33A4B24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D4763A9-48F6-4672-AEB5-B7372D83171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05033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96F469-D845-4FF1-B943-EF07D69BA3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B724DC7-66B2-4A31-BA21-EAF1CED2627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6276DC-D187-4EBC-B32B-5CBEEA679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695F51-65D1-4BA6-B5BC-6B4B9FD77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7CAF599-C5A5-4484-868F-3A40DF3E378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88697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219D78-0685-4C14-8814-855EAF8E10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90D3904-98AA-4CD6-9200-3080860D42F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2E650A-62F7-45C3-9906-FEE82ABCB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736FC7-F583-4DCF-9CA2-D980970CD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AA3B860-94B6-4213-AB02-C453C781E1D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40839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614E464-40EC-4694-B974-79229E56F8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4860C4D-CACC-413B-99E7-9BF9FCA52AC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86BC0B5-C107-4A9B-A773-536E6741D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DF5036F-9494-4951-A002-9F3DA3698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7C3F1C9-0053-4CEB-9677-C834B39F299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67541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FF420BC-402B-4AF8-8377-05BECC5067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047BD3E-AEB6-4E86-B2AB-A44748ECF00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97F0A36-69B9-4295-9C8F-9AF7E3FAD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B54F31D-3BD5-41F9-84B2-140176B9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D9B9C25-C0BD-4368-866B-E3E58A36BD2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1963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8A42A39-B261-4273-9AB1-5170EE758B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B21BE95-E3B9-41B4-BF0D-501657D7F26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4B0C2A9-443A-4218-A385-BC1022C48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15E1958-46F6-4F77-A7D7-E32EFAC21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7229E33-EF82-490C-BB89-0E7A1307B6D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47539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33250C-2710-4F31-9B89-FBA283E35B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7304AEB-1C53-455D-BCA1-EBA95042AC9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7F15D1-FDF2-4A1D-915B-9BF9301F7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5CF262-C746-4BB7-B676-C4C8C781D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FE3CB8E-E58C-46DC-8BAA-F478C2DD9DE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11416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29F38A-76C3-4E45-85F1-40860A8B1C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40A1E2D-FB32-47A9-B128-E183D1927B2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45EE81-00FE-4FDC-9FDF-070662A5F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A1B0556-4963-485F-BEAA-218C82C80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1EC8D74-BB61-4167-8F34-A932675D065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27831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BCB3222-1720-4128-AF82-DBDDFE14D8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FA63637-4E1F-43B8-8EF4-FD84F0A5359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EE63F6E-82FF-417D-812F-B9A6656D7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43B2235-3C3F-4746-9117-B61C4A4D7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A53BF72-CCFA-4613-9485-4A986924BBC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82207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777735-CAED-4F1F-B9B6-93E24E9B8D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3F4A9DB-BCE1-485B-9E1A-71567C95A7A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0A238E-5A6F-431E-8022-B922BC85D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11C13D-708C-448F-851B-557795AEC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F6E4B49-98A9-47EB-8924-DA339F9C377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02101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B61C50-B39E-4519-924E-96E8BCE07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C284692-3A53-45D5-B126-BE356F5F5CF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C52D1C-C0C3-40A7-9053-66FE32D0C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136F1A-F61D-4C5C-97FD-92DAF3DBA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54AD489-25B5-4180-B66E-468198EA95B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91257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24122F-1A74-473F-B35B-CE27033D36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ABEA46F-03F0-480D-8B5E-66A1C19D6F1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A7E3DF-A5A0-4305-927A-544309441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4EE1C0-D3DF-4036-A2FA-1CFB92EC4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CA17C1-FDF3-4942-A608-2A49FA94B07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3088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25662A-CD9E-48F6-BF98-FD3A52A329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F853AB8-3659-40EB-AA40-0E13E595032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C6E928-2CAE-470E-90BA-9155ABCA2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D16A45-B1A3-47AE-86CF-706A327F8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4B5B051-5AF7-43A0-A5B2-31970ABE2C3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541494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AD4146-355E-4F19-B7C3-7475F02FF9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DF05412-DC0C-4809-986F-1C4F8D628DE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B653A2-BE0D-4024-AD15-2A3174E0D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F06D25-12CA-47C1-80E1-87576FE99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B4E9ADB-1821-4D5D-83B2-AF2CF2F9EF8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94185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87A0D0-7AD7-4B8E-B12A-24AF13B220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CDE94D8-0069-4C59-AD54-96FD94E032F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5D927B-B35C-4855-82DA-631EE48A5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8DB41F-1241-437B-B8CD-995BC5AF6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DD06B72-5359-4346-8C7B-E646D1DC1A6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5007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56AC109-8DAE-40FD-B048-23E38DF921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838BE68-D86B-4655-90AF-0A2032645EE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17E3152-F147-45BB-A6BE-0E86336C9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0ADE561-307B-4418-90DD-66E834AC2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446E757-7583-4247-8833-B8BA45D4A29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80502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08FE6FF-505E-4A82-9869-C6255C131D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72ABCBD-7A76-49EB-AA79-21F674FD311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A4F07CC-9DFD-4FAB-9347-D282B559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4A8BB33-B75F-45B1-8B00-11812D499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B7C00CB-A0A3-43F4-87DF-569685FBE1A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3040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7F3953-8142-45DA-8138-9D3AD220EE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04758C7-25EC-42A9-B53F-E06DFEBE30B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88FAA5-2568-4DBD-8991-0E2812F98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F2090EF-DD29-4F8A-901C-CEFA4731E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B5B07A3-DBE5-4E9C-8DF4-9FDD43CA3D1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90923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F1BF83E-12E5-4EE2-87E3-09F7FB9ECC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FB31938-D7BA-4EF8-B929-E62466EB4D8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24E7829-0EF2-42AB-BF31-0F38E05F2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AA0CCC5-FE68-47C3-89BD-F87A50BB1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F47ABEB-214A-4E92-B0A2-AE4B0B31F4D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71628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BABD78D-100D-4886-A91B-AF3F4C978B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DA45CA2-02A2-4FCB-BA32-47E20F25E2A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FFDE57-986C-4EF4-BB7D-1DFB3B79D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E8C6D95-75AD-484F-8D39-A12F018AB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C5CDA48-1E42-47E4-9EBC-7C3A6DAFC7B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236055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655D666-14B4-4DDF-A176-792DAD224D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465CC2A-DC94-4436-AB76-E705BF9A648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D90762C-6673-4B10-9FDB-A8B11DAE6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52D0C9-1899-412B-B974-A4A0C76EC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769D70F-FD30-435B-8980-D486EC60D8B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072802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F58FF2-DF63-4762-BF05-ED5BDE823B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F12A40F-245B-4767-BC84-FFB190FC692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58AF7D-05C1-4EA1-8C10-4A784E002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2D70C6-69F7-4242-AA72-AB173B51D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236EED1-7279-4E8D-95FC-A03985C852C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672824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F18B5E-818D-48F3-9F78-ABD40DDC6F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E2D0325-8BC5-4333-B4A3-CCE143E2A1F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BF43A3-AAFB-4DB6-B482-EBB01906C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9B55B3-A84A-4140-8150-C504D89E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6469F1C-0DC7-4BFF-857B-548584FA61F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81751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7011FB-CDB4-41C9-B7B4-574803C533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E29FC70-BA35-433A-A4E8-9DE1700B866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93F029-8909-4C1A-8B8B-79258349E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83E9A8-B976-4285-9B74-C92E28B6C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FE849F4-B82E-4A00-8E2B-4B9BA9737F7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469358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9A1504-5F7A-40BA-9335-2E3565D8AB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C44A4F8-43CC-4C86-B152-70B3C431796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BD7127-8A30-49D7-AD9B-29717495E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D8AAF-9AA9-4B0B-BFCB-89E24DCD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004F87D-3E25-4A2F-8298-566DE384341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2334988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2D6ABD-D9C1-433C-90C6-CE9AA77892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A271020-D3B1-4988-BF67-E0F67EEEC00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A21D62-6CF8-419F-B22F-021E2F8CB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78D958-7BD2-426A-B7E2-398FCFD36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DA996C0-F525-428B-9CAB-E1C72AC8BE8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082303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195821-4468-486A-B1AD-1D1AD74361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67F5AB4-C0A7-400A-B6FD-74A5F381B67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D07CE1A-35F7-4F03-880C-A998F9CC8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F58B5C7-B974-4951-8D36-A4439F80A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2415189-88E9-430F-9335-A29E9E5D4ED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05395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AA7C0E7-BD41-4164-98F7-02E0A3A793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18ECAA7-B75D-4AED-BBC1-A54C3591957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DA43F0E-058B-46CA-A169-B5CBEEC16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6782D80-C7CC-4DCA-BCD5-2F32370CE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B0127AE-7CD0-435C-AC34-61C2C025DA0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380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717F176-4E83-4F69-AC32-60138F9E37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577FFA8-0545-4BA6-957E-E355C72AEA3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716CA18-2BF4-442E-94FA-30331A33B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882739B-5D3A-455A-8A9B-BDE72338B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C987A0C-0BA4-4895-A0B9-4C1B7B15206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83397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2CAFB71-4E20-4EB7-AD62-336E322D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F8C4AB8-879C-47C7-B567-308BE1462F2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45EAB98-5C62-4A05-89F4-F1F1CEFC0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43F94EE-B5AE-4536-8727-03F97E018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44372A5-DC2A-4B43-8EEC-5A2F618CF51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26142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DC3E6A5-6821-43B5-A6C7-BD53581D67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C25B82C-26F2-46D5-B34E-33511D65BF4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44D706E-B3A7-4BB4-98F7-C38876A1F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1F429BA-C4D6-4F3D-B05B-27A58A9DB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ACEB777-1C26-44AA-BC50-CB26161BD8E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320957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401BD6-3DF8-45FB-8999-03D3298EBE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1D49F7B-F60F-4B88-89A9-C8354E5B164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DBA52EB-CC64-4D54-8015-1484A1AD8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6C0B2FC-98E3-45A7-9F01-1040AC09C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54A72CB-A0B8-4ED0-B6FA-5B0EC065187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40504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D18DFC-D2B4-4437-BF61-B0FA047C2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4CBC4B5-8C59-49FD-AA44-05A292394C9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B16AC93-034A-4BAF-B366-402ADA3D9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4AEC1C-779A-43FD-8EEF-A2EB3FC8E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DA12E61-F2BB-4577-B943-5E82B38FB2B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468430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1F11FE-A575-4B20-822F-C83E05A331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1888569-A649-4286-AD9F-E021DE6EDA6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210193-FDE0-418C-A177-FBC24EA55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BBB712-7C02-483C-8A59-9FA294D63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34CADBE-E042-4518-86A3-FF0A9D65DB2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455322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E4B7FF-D749-4F2D-85EB-5270910DB6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B6E8728-594C-4382-BE84-06066697CE2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0137C5-0CAA-4487-A125-338EA2F0A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3D5E5D-565D-44F0-866E-726FB7435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F55A203-5E49-45C3-85FA-27CFA9BE24D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4486431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F36094-D6B6-430D-A335-931832A019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2813966-8B93-4A00-B6EC-23332020128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14E885-1B67-4DDC-991C-5C3CB06A7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5834BB-D127-4CB0-B79E-5005CDBCC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96A9273-855B-4BF8-B0E2-8CA6E7C19B0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924646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F7615C-98BF-47DB-AE41-64ACE25AA0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22568EE-9146-43EA-BF31-BD0BAC74858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560E32-BFE6-4666-B0F7-C4B689B47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511A9B-CC61-4DF0-8AF1-B72713384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9A52CA2-83BE-4722-A348-A8E33B3414E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836492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ACBF1A-01FF-424B-BFC9-218AE2FB2F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3E9EBCD-1B0A-43CB-B336-A71B2DCFA07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A47F01-6E2C-46D1-8A4E-CEFC0A85B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A4873B-2B1E-46F9-A30D-E17710F45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C6BD7B1-A6D3-4C08-89E5-D37AF367D95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139363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791DB1-4BB9-4C9F-A45E-38724384ED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527FE26-C6AF-434F-99B5-C5C03905A50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7E9A1CE-A1BA-4DBA-8987-AD5CDF00D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415DD66-8A84-4DC4-9BE1-5A0C97A4C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62B01FA-4D55-4EB3-B6CD-ABCAD1E23DA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3041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7EE76CE-6DB1-4588-B30C-BE7F260146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1C441F0-4727-4E7B-9964-8D4377B9AB2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39621BF-21CC-47BD-990C-D9D6C5B9A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3308C9D-8F41-4AB0-820C-FBA0CC3D8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D9834B7-E3B1-4A5D-8B03-98EAE5BBB7F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111189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1971F56-EA31-40D0-9B25-F7CB99FAE3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7DA8E9D-2EB0-408E-9740-97E2D6EEE79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E9F30FC-1FBB-4956-9911-986B18AEA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CD9033A-3472-47FB-ACA3-0528C2F51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CAD3B31-804F-4501-AD9D-5624C101477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37388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7C2EE6B-DD1A-4507-AE91-D3E214F9F4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4279865-2686-40CF-B354-28D4915135A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22D32A2-9DA2-4166-A09E-E064D8225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54F8B42-A9BB-4366-814C-5AC869BDB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F50FD32-A417-4A07-AB29-6B8FABF0AEF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167431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AD724AF-B767-4B04-8F6F-ACA2583D85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32282F4-368E-46F9-932A-8FB90A5B306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9C3ABD4-AA62-491D-9E22-B4B40EA4A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B9DAD52-1628-45B8-A695-3291FA0F7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C3E8028-CD66-43C3-85AD-AEF5AB2D77D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3978422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A75C0F-DFBF-4DBC-BBEA-6E935E38D5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AEE20A-2C96-4A60-82A2-BAD6908F387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E660569-DF27-47A8-8F92-F9CB6ECFA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0280BB-BCAC-4F38-8618-84169C89D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4085733-0FC5-4883-A9EB-174D07FB3D7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892566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1CBF8F-489C-46EF-974A-CCCD00B3D3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668BE95-A587-421E-A0E6-911C159C5F0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9F6B357-F58E-4284-A115-4F93611BB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BBAA9F-189D-4312-984A-E561F899A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368CB8A-A52C-49CC-97E5-914E28DA2A9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755816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9F9B58-77BB-4FD6-A191-2E343C935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94147ED-A9B5-4260-8259-A8D57B387F8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6DF7E1-1B11-48A0-913B-0434DB34E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D1CD9F-1012-4E78-8FCF-C90D34E07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29A444B-6047-458C-A979-66A66E3C4D2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858235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C2E02D-D875-47E0-9CDE-2002A2E191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99E52FC-92DF-4679-8D68-94D2CE484B1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D2C106-0911-4AE6-9E6D-1A14EE97C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67657D-106B-4E7E-BA3B-E4723D76B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C5786AE-4472-40DD-B2A5-A7005247E5F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352429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458D78-BD12-439D-B8CE-A2C9E5FCC2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E8DFD57-EDE5-4D78-9A03-B7EE06B308B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6D532D-B199-4FE0-BE39-B95ED0230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291A6F-E7C7-4B2B-9B96-206BD6E6E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35D8E6B-D3E7-415D-9F27-22BF38CA060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184308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3F13A3-E9D3-4574-8EAC-1FBE9057B2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0259ACD-8A14-433B-9908-8CA3CA26496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06111E-3D58-40B8-8AE9-D7118BAB8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70F03D-BCAC-4285-BDC5-91A44AA57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4264430-A20E-4733-BC3D-D6AC8917FC9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960673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5CF3EC-CD86-46F2-9EAF-032FFA25AD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48B154F-A9A9-43C6-8B49-749C7F49DC9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37D153-0171-44E9-9F83-7667CA330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4A2D99-2BC4-4248-B50E-5D4B6F829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6C1D3E2-6B4A-4001-983C-3017BF430D3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66700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5A9F8C-3463-456C-8326-C15E9CA2AC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1278827-D549-4E94-B534-670F5FBE6F7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964D675-037C-4E98-BBCA-6E6679A1E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74C3767-A55E-4EC1-B195-F2349C1D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1872DDA-DD9B-41A9-9323-EE9ABA499CD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589024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42DF2B8-B352-4B40-8374-93290A1B9D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6CFCC65-A13C-4799-9FD4-704670F7314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9094D82-E418-4354-B599-F690B6765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CB9188-801D-4329-9558-52F2467A5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8F62BA6-C725-4E05-A665-5BD8101A5D7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94440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F129FB7-F7B3-4162-9241-C58872C6A8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B616D78-DFE4-4D19-AE0E-C32E0FF8ECD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7E3669-A56E-4D0B-A42F-363522D61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F4A7145-0465-4B2B-9DD0-78344BA7D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6736C0C-DF64-4194-B5E4-75B3137655C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163954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D6FC8FF-6935-46E4-9EA9-FE3ACC0966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9524E7D-F710-4B46-8D94-8F26E3DF3D8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799FE38-5807-4909-96E5-C6EE9197D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55205D6-F388-4783-8DE6-8BCDADED4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70415B8-42EC-42CD-AAA7-7C22D305C8B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3102357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DAFBB2A-989D-432C-BD28-09EAACF628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49D9851-EF76-4B3D-AB22-349DA74CB82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756FCAA-E51B-4B24-B31A-9443E90D0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3D2B31F-B59C-4768-A43D-0B4C50302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8B0101E-D9A9-4850-8D49-5257D6C07F1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07335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23A59D6-45B6-4D54-80D5-B9CA028AC3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75E31DF-FDA7-4E6C-A96B-11DB6DFB485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51CFA9-4390-4BC3-830A-35AB2B768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6192E5-B9B5-4A13-BB3E-9CA567F8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2DDE49F-C196-4654-B4E3-983E739FBFA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6211170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CE56CB-D152-477E-9750-34F0C99E51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C0C8965-A6A8-46FD-BFCD-7724F4253D1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8442FA-F3A2-4E93-80DD-C3A47C42A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402C2A8-A8DF-4963-BB69-9CC42661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B7C1D84-6691-4FB3-B66A-51F758D51F8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8033177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AAF87D-44C7-41CB-9FD1-581EFBAF33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6818DA1-36F2-49A2-B200-C14EE1FDFEA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168C68-362A-4929-BC08-C41255DD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6D32B5-09CA-4B48-BF81-554866C4F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587DA18-413C-496F-A674-F316DF730CA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7489810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08397E-AA1E-4C38-B890-B80B230E3F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4472243-52F7-4B79-977E-62115AA839F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C6D207-1605-4CEE-B8E9-BD61038B6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18481F-6057-435E-AE28-50F8D2085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9C41553-B632-4BE2-AC06-A54FDABC06B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288755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8C37EC-2598-49DE-8E4A-2FC5C6E227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F23C25F-6320-473F-8025-E1F41DD83E4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83A0DA-B1F7-4F02-87B0-D424585BB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A1A441-34C6-4A7B-B197-AE57AE2DA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D5144B1-59EC-4850-B826-8B5F609FE16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53921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A5AB30-8D4C-461A-A4DD-37211F7013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2A0459E-ACBF-4808-A830-FB2C598FB52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E16F4-9B32-414A-9F6E-E4EC59172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03E05F-F5F0-4F5C-813F-2DDE9979E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ACCF657-93F5-406B-B773-22367690F35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0235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BB8BEF-E194-4A6C-AD10-9F8F35F9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595B006-4668-4445-AE87-3E3D3AF37CD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91F73D-5A01-4F2E-8CA9-91D26A193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F57E52-DD85-4568-BEBD-A8F2C408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BFD6078-8E94-404B-94D1-5AB42108797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706826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375E6F-5E68-4E53-A946-36DE8A6F2F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D6D0C6B-AC15-45B8-9A7A-7A88E7A10F1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9D8C45-169D-439A-B458-10243331C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59079B-C66A-4791-B2BE-89E90F974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8B1B3AF-FFB1-4214-A5C9-C6C0D4CC519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405490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42FC4E-C29B-4557-83FC-A1895FC3E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7B7F31A-BC33-4994-B496-58F7E7561F1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9A4209-E8A1-4806-8EB5-6C083B8A0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64F1073-192E-4BF4-9B73-4BADB12E6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9A204D3-FEB5-4B9F-A23C-F1C75AB7C27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491981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FFEE048-012F-4A4D-BDDA-D13059E172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00A5DD0-A276-40DD-9B15-85D68DFBBF3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386ABC7-E95B-4C34-B770-79DF51D3C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7B53ECF-B3DA-45D3-ADCB-46C1EB01B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A7C13D8-1BFA-4270-BDE2-DE1E8D5A905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361488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83C663B-73DE-428A-A3AC-7E038E89BD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C71CE6B-CF30-4CEF-8FE9-8F589FF1E33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E1F5D7-A474-4502-9335-CBEE46AD1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5E91667-B199-4ACF-BFD1-7BAB141C4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D654AB5-D15A-4657-BBBB-808447F16B6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674091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770E8D5-1BD3-496C-ADBD-AC0415B35C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B5755FC-DA73-420F-B1AC-1FC6D899714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38BA9C4-44FD-4EA7-B7FB-8DBB60526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D233E1-BB3D-49DB-B4B1-5FEE5EB5F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1CC7B25-8D58-414E-99F1-1D80FA509DF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89920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3A06EFE-5416-40F1-BA83-7E38A1D3F2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BD8EA2E-4EC1-479F-B78E-09220476232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6253C2-6864-4239-AC29-CB3108F76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75D70B-076C-464D-BCB5-ED26FEB4F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E52EE36-2830-4A09-8BE0-5E37CAF41F6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200565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94B39F0-3CB4-4537-9B45-5E7A802544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EE54248-0EFC-4F6B-8BE1-C0990DC22E1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B5C88E-DD71-4D30-A1B2-6FF65B673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09D8065-8A2E-4783-ADBE-73947A139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EF24ED9-A86B-4002-8E33-DFDF93B4110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948758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41E7BB-5E28-49EC-B0AE-523DBB1B32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B1BF957-29BB-4920-8A1E-55BE4260BF0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A2EE0B-9407-44F9-BBA7-A77104C10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DBFFAE-D162-4AC2-A560-B07BBE7B3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9300DBC-88D0-4045-856B-DFB424D59C3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502740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E175BE-0BC5-4260-A709-4248C91937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024E218-9B81-47F8-BD12-3F7F99189A6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FA82BD-C98E-4D11-8BCC-98F4BF7A0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FEDF1A-C1D0-4D38-8959-218FD7D2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4521799-D3CC-4193-8DB5-D4457ADB8D0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69004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9C45DEE-C50F-438A-B196-303C41941D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DB8C87F-30ED-4F24-87B8-A66505D3D0A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8642E87-29BD-4C17-BA46-6FCA4032B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EE4A84-BC24-477A-B56D-6C20A7AF9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BCC6513-10D3-40F0-99ED-1D4AA4C4857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13418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DB0CE46A-D20F-403D-AC3A-1E2F9FF19B7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332" r:id="rId1"/>
    <p:sldLayoutId id="2147488333" r:id="rId2"/>
    <p:sldLayoutId id="2147488334" r:id="rId3"/>
    <p:sldLayoutId id="2147488335" r:id="rId4"/>
    <p:sldLayoutId id="2147488336" r:id="rId5"/>
    <p:sldLayoutId id="2147488337" r:id="rId6"/>
    <p:sldLayoutId id="2147488338" r:id="rId7"/>
    <p:sldLayoutId id="2147488339" r:id="rId8"/>
    <p:sldLayoutId id="2147488340" r:id="rId9"/>
    <p:sldLayoutId id="2147488341" r:id="rId10"/>
    <p:sldLayoutId id="214748834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8C894988-62E2-4FD1-839C-C5145DFCFAF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343" r:id="rId1"/>
    <p:sldLayoutId id="2147488344" r:id="rId2"/>
    <p:sldLayoutId id="2147488345" r:id="rId3"/>
    <p:sldLayoutId id="2147488346" r:id="rId4"/>
    <p:sldLayoutId id="2147488347" r:id="rId5"/>
    <p:sldLayoutId id="2147488348" r:id="rId6"/>
    <p:sldLayoutId id="2147488349" r:id="rId7"/>
    <p:sldLayoutId id="2147488350" r:id="rId8"/>
    <p:sldLayoutId id="2147488351" r:id="rId9"/>
    <p:sldLayoutId id="2147488352" r:id="rId10"/>
    <p:sldLayoutId id="214748835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4369DC59-A5DA-4629-A678-7B82C61143A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354" r:id="rId1"/>
    <p:sldLayoutId id="2147488355" r:id="rId2"/>
    <p:sldLayoutId id="2147488356" r:id="rId3"/>
    <p:sldLayoutId id="2147488357" r:id="rId4"/>
    <p:sldLayoutId id="2147488358" r:id="rId5"/>
    <p:sldLayoutId id="2147488359" r:id="rId6"/>
    <p:sldLayoutId id="2147488360" r:id="rId7"/>
    <p:sldLayoutId id="2147488361" r:id="rId8"/>
    <p:sldLayoutId id="2147488362" r:id="rId9"/>
    <p:sldLayoutId id="2147488363" r:id="rId10"/>
    <p:sldLayoutId id="21474883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8B4A7D42-BB41-416C-ABF5-A3C0926CFDE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365" r:id="rId1"/>
    <p:sldLayoutId id="2147488366" r:id="rId2"/>
    <p:sldLayoutId id="2147488367" r:id="rId3"/>
    <p:sldLayoutId id="2147488368" r:id="rId4"/>
    <p:sldLayoutId id="2147488369" r:id="rId5"/>
    <p:sldLayoutId id="2147488370" r:id="rId6"/>
    <p:sldLayoutId id="2147488371" r:id="rId7"/>
    <p:sldLayoutId id="2147488372" r:id="rId8"/>
    <p:sldLayoutId id="2147488373" r:id="rId9"/>
    <p:sldLayoutId id="2147488374" r:id="rId10"/>
    <p:sldLayoutId id="21474883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0FBCAD83-9878-44B0-ACAD-B7E139C48AC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376" r:id="rId1"/>
    <p:sldLayoutId id="2147488377" r:id="rId2"/>
    <p:sldLayoutId id="2147488378" r:id="rId3"/>
    <p:sldLayoutId id="2147488379" r:id="rId4"/>
    <p:sldLayoutId id="2147488380" r:id="rId5"/>
    <p:sldLayoutId id="2147488381" r:id="rId6"/>
    <p:sldLayoutId id="2147488382" r:id="rId7"/>
    <p:sldLayoutId id="2147488383" r:id="rId8"/>
    <p:sldLayoutId id="2147488384" r:id="rId9"/>
    <p:sldLayoutId id="2147488385" r:id="rId10"/>
    <p:sldLayoutId id="21474883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図 6">
            <a:extLst>
              <a:ext uri="{FF2B5EF4-FFF2-40B4-BE49-F238E27FC236}">
                <a16:creationId xmlns:a16="http://schemas.microsoft.com/office/drawing/2014/main" id="{744AFDBA-869D-46C0-87D6-CA88B0535BF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387" r:id="rId1"/>
    <p:sldLayoutId id="2147488388" r:id="rId2"/>
    <p:sldLayoutId id="2147488389" r:id="rId3"/>
    <p:sldLayoutId id="2147488390" r:id="rId4"/>
    <p:sldLayoutId id="2147488391" r:id="rId5"/>
    <p:sldLayoutId id="2147488392" r:id="rId6"/>
    <p:sldLayoutId id="2147488393" r:id="rId7"/>
    <p:sldLayoutId id="2147488394" r:id="rId8"/>
    <p:sldLayoutId id="2147488395" r:id="rId9"/>
    <p:sldLayoutId id="2147488396" r:id="rId10"/>
    <p:sldLayoutId id="21474883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図 6">
            <a:extLst>
              <a:ext uri="{FF2B5EF4-FFF2-40B4-BE49-F238E27FC236}">
                <a16:creationId xmlns:a16="http://schemas.microsoft.com/office/drawing/2014/main" id="{A99251E8-05D3-49DA-A71E-619CC95ECE2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398" r:id="rId1"/>
    <p:sldLayoutId id="2147488399" r:id="rId2"/>
    <p:sldLayoutId id="2147488400" r:id="rId3"/>
    <p:sldLayoutId id="2147488401" r:id="rId4"/>
    <p:sldLayoutId id="2147488402" r:id="rId5"/>
    <p:sldLayoutId id="2147488403" r:id="rId6"/>
    <p:sldLayoutId id="2147488404" r:id="rId7"/>
    <p:sldLayoutId id="2147488405" r:id="rId8"/>
    <p:sldLayoutId id="2147488406" r:id="rId9"/>
    <p:sldLayoutId id="2147488407" r:id="rId10"/>
    <p:sldLayoutId id="21474884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図 6">
            <a:extLst>
              <a:ext uri="{FF2B5EF4-FFF2-40B4-BE49-F238E27FC236}">
                <a16:creationId xmlns:a16="http://schemas.microsoft.com/office/drawing/2014/main" id="{965ACBD1-5AE2-442C-B555-7E95B6B6C2E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409" r:id="rId1"/>
    <p:sldLayoutId id="2147488410" r:id="rId2"/>
    <p:sldLayoutId id="2147488411" r:id="rId3"/>
    <p:sldLayoutId id="2147488412" r:id="rId4"/>
    <p:sldLayoutId id="2147488413" r:id="rId5"/>
    <p:sldLayoutId id="2147488414" r:id="rId6"/>
    <p:sldLayoutId id="2147488415" r:id="rId7"/>
    <p:sldLayoutId id="2147488416" r:id="rId8"/>
    <p:sldLayoutId id="2147488417" r:id="rId9"/>
    <p:sldLayoutId id="2147488418" r:id="rId10"/>
    <p:sldLayoutId id="21474884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テキスト ボックス 3">
            <a:extLst>
              <a:ext uri="{FF2B5EF4-FFF2-40B4-BE49-F238E27FC236}">
                <a16:creationId xmlns:a16="http://schemas.microsoft.com/office/drawing/2014/main" id="{83AFB4F0-5951-438A-B57D-43D768EFD5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36675"/>
            <a:ext cx="7673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クレジットカードの仕組み</a:t>
            </a:r>
          </a:p>
        </p:txBody>
      </p:sp>
      <p:sp>
        <p:nvSpPr>
          <p:cNvPr id="101379" name="テキスト ボックス 21">
            <a:extLst>
              <a:ext uri="{FF2B5EF4-FFF2-40B4-BE49-F238E27FC236}">
                <a16:creationId xmlns:a16="http://schemas.microsoft.com/office/drawing/2014/main" id="{90752B0A-C68F-415E-9A4B-279B4B38B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6205538"/>
            <a:ext cx="8272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カードを申し込みます。</a:t>
            </a:r>
          </a:p>
        </p:txBody>
      </p:sp>
      <p:sp>
        <p:nvSpPr>
          <p:cNvPr id="101380" name="テキスト ボックス 17">
            <a:extLst>
              <a:ext uri="{FF2B5EF4-FFF2-40B4-BE49-F238E27FC236}">
                <a16:creationId xmlns:a16="http://schemas.microsoft.com/office/drawing/2014/main" id="{E565F55B-0E37-4A6E-AE0D-82346CF69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9688" y="4619625"/>
            <a:ext cx="25193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①カードの申込み</a:t>
            </a:r>
            <a:endParaRPr lang="en-US" altLang="ja-JP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1381" name="図 1" descr="画面の領域">
            <a:extLst>
              <a:ext uri="{FF2B5EF4-FFF2-40B4-BE49-F238E27FC236}">
                <a16:creationId xmlns:a16="http://schemas.microsoft.com/office/drawing/2014/main" id="{5F48F79E-AE0A-4D02-B547-F627995A4C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5969000"/>
            <a:ext cx="12779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右矢印 12">
            <a:extLst>
              <a:ext uri="{FF2B5EF4-FFF2-40B4-BE49-F238E27FC236}">
                <a16:creationId xmlns:a16="http://schemas.microsoft.com/office/drawing/2014/main" id="{158287F2-22E5-493B-AB22-4E97D1D1DE05}"/>
              </a:ext>
            </a:extLst>
          </p:cNvPr>
          <p:cNvSpPr/>
          <p:nvPr/>
        </p:nvSpPr>
        <p:spPr>
          <a:xfrm rot="2764877">
            <a:off x="3255169" y="4126707"/>
            <a:ext cx="1422400" cy="766762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pic>
        <p:nvPicPr>
          <p:cNvPr id="101383" name="図 2">
            <a:extLst>
              <a:ext uri="{FF2B5EF4-FFF2-40B4-BE49-F238E27FC236}">
                <a16:creationId xmlns:a16="http://schemas.microsoft.com/office/drawing/2014/main" id="{285D6584-DF3F-4084-8535-25BD52D118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75" y="1943100"/>
            <a:ext cx="243205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4" name="図 3">
            <a:extLst>
              <a:ext uri="{FF2B5EF4-FFF2-40B4-BE49-F238E27FC236}">
                <a16:creationId xmlns:a16="http://schemas.microsoft.com/office/drawing/2014/main" id="{FD068389-227B-465E-9DB9-9C29F1442B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463" y="1905000"/>
            <a:ext cx="243205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5" name="図 5">
            <a:extLst>
              <a:ext uri="{FF2B5EF4-FFF2-40B4-BE49-F238E27FC236}">
                <a16:creationId xmlns:a16="http://schemas.microsoft.com/office/drawing/2014/main" id="{C50582A8-80A6-4369-90FE-2BD22DF6DF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088" y="4124325"/>
            <a:ext cx="2433637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86" name="テキスト ボックス 4">
            <a:extLst>
              <a:ext uri="{FF2B5EF4-FFF2-40B4-BE49-F238E27FC236}">
                <a16:creationId xmlns:a16="http://schemas.microsoft.com/office/drawing/2014/main" id="{F0A7D264-D911-4ED5-A85C-13192D7E6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182688"/>
            <a:ext cx="11525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31</a:t>
            </a:r>
            <a:b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/>
      <p:bldP spid="101380" grpId="0"/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テキスト ボックス 3">
            <a:extLst>
              <a:ext uri="{FF2B5EF4-FFF2-40B4-BE49-F238E27FC236}">
                <a16:creationId xmlns:a16="http://schemas.microsoft.com/office/drawing/2014/main" id="{078C012B-8FF9-49A3-88E9-B79146A93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36675"/>
            <a:ext cx="7673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クレジットカードの仕組み</a:t>
            </a:r>
          </a:p>
        </p:txBody>
      </p:sp>
      <p:sp>
        <p:nvSpPr>
          <p:cNvPr id="110595" name="テキスト ボックス 17">
            <a:extLst>
              <a:ext uri="{FF2B5EF4-FFF2-40B4-BE49-F238E27FC236}">
                <a16:creationId xmlns:a16="http://schemas.microsoft.com/office/drawing/2014/main" id="{FDC19D03-A133-4901-9084-B003FEEBF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9688" y="4619625"/>
            <a:ext cx="25193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⑩利用代金の支払い</a:t>
            </a:r>
            <a:endParaRPr lang="en-US" altLang="ja-JP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10596" name="図 1" descr="画面の領域">
            <a:extLst>
              <a:ext uri="{FF2B5EF4-FFF2-40B4-BE49-F238E27FC236}">
                <a16:creationId xmlns:a16="http://schemas.microsoft.com/office/drawing/2014/main" id="{AC8BECB7-AD5E-42F1-9535-C14695B3BC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5969000"/>
            <a:ext cx="12779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右矢印 12">
            <a:extLst>
              <a:ext uri="{FF2B5EF4-FFF2-40B4-BE49-F238E27FC236}">
                <a16:creationId xmlns:a16="http://schemas.microsoft.com/office/drawing/2014/main" id="{DA0C0E11-3878-4536-8BDB-B1C06547A174}"/>
              </a:ext>
            </a:extLst>
          </p:cNvPr>
          <p:cNvSpPr/>
          <p:nvPr/>
        </p:nvSpPr>
        <p:spPr>
          <a:xfrm rot="2764877">
            <a:off x="3205957" y="3956843"/>
            <a:ext cx="1422400" cy="766763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10598" name="テキスト ボックス 21">
            <a:extLst>
              <a:ext uri="{FF2B5EF4-FFF2-40B4-BE49-F238E27FC236}">
                <a16:creationId xmlns:a16="http://schemas.microsoft.com/office/drawing/2014/main" id="{556BFDBA-44B2-4D03-BBAF-7D85997FF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6205538"/>
            <a:ext cx="82724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利用代金は、利用した人の指定していた</a:t>
            </a:r>
            <a:endParaRPr lang="en-US" altLang="ja-JP" sz="2400">
              <a:solidFill>
                <a:srgbClr val="000000"/>
              </a:solidFill>
            </a:endParaRPr>
          </a:p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銀行口座から引き落とされます。</a:t>
            </a:r>
          </a:p>
        </p:txBody>
      </p:sp>
      <p:pic>
        <p:nvPicPr>
          <p:cNvPr id="110599" name="図 14">
            <a:extLst>
              <a:ext uri="{FF2B5EF4-FFF2-40B4-BE49-F238E27FC236}">
                <a16:creationId xmlns:a16="http://schemas.microsoft.com/office/drawing/2014/main" id="{380E96E6-650C-49B3-BC8B-842BE18CDF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75" y="1943100"/>
            <a:ext cx="243205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00" name="図 15">
            <a:extLst>
              <a:ext uri="{FF2B5EF4-FFF2-40B4-BE49-F238E27FC236}">
                <a16:creationId xmlns:a16="http://schemas.microsoft.com/office/drawing/2014/main" id="{9E73843B-3EA4-42A8-AF60-9350E616A6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463" y="1905000"/>
            <a:ext cx="243205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01" name="図 16">
            <a:extLst>
              <a:ext uri="{FF2B5EF4-FFF2-40B4-BE49-F238E27FC236}">
                <a16:creationId xmlns:a16="http://schemas.microsoft.com/office/drawing/2014/main" id="{7987EC78-2DD9-4C5C-93E7-F466D0E1D9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088" y="4124325"/>
            <a:ext cx="2433637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602" name="テキスト ボックス 4">
            <a:extLst>
              <a:ext uri="{FF2B5EF4-FFF2-40B4-BE49-F238E27FC236}">
                <a16:creationId xmlns:a16="http://schemas.microsoft.com/office/drawing/2014/main" id="{395F0411-2A2E-4199-A119-3130E0459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182688"/>
            <a:ext cx="11525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31</a:t>
            </a:r>
            <a:b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テキスト ボックス 3">
            <a:extLst>
              <a:ext uri="{FF2B5EF4-FFF2-40B4-BE49-F238E27FC236}">
                <a16:creationId xmlns:a16="http://schemas.microsoft.com/office/drawing/2014/main" id="{3E0E4A8F-47A1-4479-906E-96C5450EE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36675"/>
            <a:ext cx="7673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クレジットカードの仕組み</a:t>
            </a:r>
          </a:p>
        </p:txBody>
      </p:sp>
      <p:sp>
        <p:nvSpPr>
          <p:cNvPr id="102403" name="テキスト ボックス 14">
            <a:extLst>
              <a:ext uri="{FF2B5EF4-FFF2-40B4-BE49-F238E27FC236}">
                <a16:creationId xmlns:a16="http://schemas.microsoft.com/office/drawing/2014/main" id="{4B27218A-CA03-4B94-BFF7-CFFC5783D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6213" y="4619625"/>
            <a:ext cx="25193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②カード発行</a:t>
            </a:r>
            <a:endParaRPr lang="en-US" altLang="ja-JP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2404" name="図 1" descr="画面の領域">
            <a:extLst>
              <a:ext uri="{FF2B5EF4-FFF2-40B4-BE49-F238E27FC236}">
                <a16:creationId xmlns:a16="http://schemas.microsoft.com/office/drawing/2014/main" id="{9D4E888C-8694-4889-B1A1-B8B5B608E9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5969000"/>
            <a:ext cx="12779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右矢印 24">
            <a:extLst>
              <a:ext uri="{FF2B5EF4-FFF2-40B4-BE49-F238E27FC236}">
                <a16:creationId xmlns:a16="http://schemas.microsoft.com/office/drawing/2014/main" id="{4039EBC1-5BF2-49A7-B2F8-A9DBBCFDB6E2}"/>
              </a:ext>
            </a:extLst>
          </p:cNvPr>
          <p:cNvSpPr/>
          <p:nvPr/>
        </p:nvSpPr>
        <p:spPr>
          <a:xfrm rot="13500000">
            <a:off x="3195638" y="4043363"/>
            <a:ext cx="1422400" cy="768350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2406" name="テキスト ボックス 21">
            <a:extLst>
              <a:ext uri="{FF2B5EF4-FFF2-40B4-BE49-F238E27FC236}">
                <a16:creationId xmlns:a16="http://schemas.microsoft.com/office/drawing/2014/main" id="{D17A7FAB-BA67-416D-BB7C-0E5DD5D96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6205538"/>
            <a:ext cx="8272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審査のうえ、承認されるとカードが発行されます。</a:t>
            </a:r>
          </a:p>
        </p:txBody>
      </p:sp>
      <p:pic>
        <p:nvPicPr>
          <p:cNvPr id="102407" name="図 14">
            <a:extLst>
              <a:ext uri="{FF2B5EF4-FFF2-40B4-BE49-F238E27FC236}">
                <a16:creationId xmlns:a16="http://schemas.microsoft.com/office/drawing/2014/main" id="{F6C97876-84CC-4462-AA1F-05B7A5B400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75" y="1943100"/>
            <a:ext cx="243205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08" name="図 16">
            <a:extLst>
              <a:ext uri="{FF2B5EF4-FFF2-40B4-BE49-F238E27FC236}">
                <a16:creationId xmlns:a16="http://schemas.microsoft.com/office/drawing/2014/main" id="{BB9FEAD0-C37C-4122-8FC8-6BEEA9BAF3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463" y="1905000"/>
            <a:ext cx="243205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09" name="図 17">
            <a:extLst>
              <a:ext uri="{FF2B5EF4-FFF2-40B4-BE49-F238E27FC236}">
                <a16:creationId xmlns:a16="http://schemas.microsoft.com/office/drawing/2014/main" id="{8D04E611-0FAE-42C2-A7A3-903398B65E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088" y="4124325"/>
            <a:ext cx="2433637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10" name="テキスト ボックス 4">
            <a:extLst>
              <a:ext uri="{FF2B5EF4-FFF2-40B4-BE49-F238E27FC236}">
                <a16:creationId xmlns:a16="http://schemas.microsoft.com/office/drawing/2014/main" id="{FD6677C1-9507-48E0-8BFA-C8896C79C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182688"/>
            <a:ext cx="11525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31</a:t>
            </a:r>
            <a:b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/>
      <p:bldP spid="25" grpId="0" animBg="1"/>
      <p:bldP spid="1024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テキスト ボックス 3">
            <a:extLst>
              <a:ext uri="{FF2B5EF4-FFF2-40B4-BE49-F238E27FC236}">
                <a16:creationId xmlns:a16="http://schemas.microsoft.com/office/drawing/2014/main" id="{4874F893-7842-4006-95EC-A3089C059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36675"/>
            <a:ext cx="7673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クレジットカードの仕組み</a:t>
            </a:r>
          </a:p>
        </p:txBody>
      </p:sp>
      <p:sp>
        <p:nvSpPr>
          <p:cNvPr id="16" name="右矢印 15">
            <a:extLst>
              <a:ext uri="{FF2B5EF4-FFF2-40B4-BE49-F238E27FC236}">
                <a16:creationId xmlns:a16="http://schemas.microsoft.com/office/drawing/2014/main" id="{F977CB2F-1878-46FB-8D56-94E18E1E27EB}"/>
              </a:ext>
            </a:extLst>
          </p:cNvPr>
          <p:cNvSpPr/>
          <p:nvPr/>
        </p:nvSpPr>
        <p:spPr>
          <a:xfrm>
            <a:off x="4246563" y="2889250"/>
            <a:ext cx="2025650" cy="766763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3428" name="テキスト ボックス 17">
            <a:extLst>
              <a:ext uri="{FF2B5EF4-FFF2-40B4-BE49-F238E27FC236}">
                <a16:creationId xmlns:a16="http://schemas.microsoft.com/office/drawing/2014/main" id="{9F97DB1D-7A78-4FE2-BDEA-33DD63B4D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00" y="2216150"/>
            <a:ext cx="2863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③カードを見せてサイン</a:t>
            </a:r>
            <a:br>
              <a:rPr lang="en-US" altLang="ja-JP" sz="20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（暗証番号の入力）</a:t>
            </a:r>
            <a:endParaRPr lang="en-US" altLang="ja-JP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3429" name="図 1" descr="画面の領域">
            <a:extLst>
              <a:ext uri="{FF2B5EF4-FFF2-40B4-BE49-F238E27FC236}">
                <a16:creationId xmlns:a16="http://schemas.microsoft.com/office/drawing/2014/main" id="{76E8D36D-C78A-40FC-899D-0789B02C29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5969000"/>
            <a:ext cx="12779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30" name="テキスト ボックス 21">
            <a:extLst>
              <a:ext uri="{FF2B5EF4-FFF2-40B4-BE49-F238E27FC236}">
                <a16:creationId xmlns:a16="http://schemas.microsoft.com/office/drawing/2014/main" id="{5E9B1ED3-C5F5-4FAD-BC7D-84C77CEA8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6205538"/>
            <a:ext cx="82724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消費者は加盟店で、ショッピングをした際、カードを提示し、</a:t>
            </a:r>
            <a:endParaRPr lang="en-US" altLang="ja-JP" sz="2400">
              <a:solidFill>
                <a:srgbClr val="000000"/>
              </a:solidFill>
            </a:endParaRPr>
          </a:p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支払明細書にサイン、または暗証番号を入力します。</a:t>
            </a:r>
          </a:p>
        </p:txBody>
      </p:sp>
      <p:pic>
        <p:nvPicPr>
          <p:cNvPr id="103431" name="図 14">
            <a:extLst>
              <a:ext uri="{FF2B5EF4-FFF2-40B4-BE49-F238E27FC236}">
                <a16:creationId xmlns:a16="http://schemas.microsoft.com/office/drawing/2014/main" id="{90F8C40C-D777-436D-8AC1-3C983B081E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75" y="1943100"/>
            <a:ext cx="243205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32" name="図 16">
            <a:extLst>
              <a:ext uri="{FF2B5EF4-FFF2-40B4-BE49-F238E27FC236}">
                <a16:creationId xmlns:a16="http://schemas.microsoft.com/office/drawing/2014/main" id="{1168AE1D-D99F-4C47-AE60-2AC9AB7675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463" y="1905000"/>
            <a:ext cx="243205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33" name="図 18">
            <a:extLst>
              <a:ext uri="{FF2B5EF4-FFF2-40B4-BE49-F238E27FC236}">
                <a16:creationId xmlns:a16="http://schemas.microsoft.com/office/drawing/2014/main" id="{A07BABCE-6D03-455C-8BF4-2142C687750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088" y="4124325"/>
            <a:ext cx="2433637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34" name="テキスト ボックス 4">
            <a:extLst>
              <a:ext uri="{FF2B5EF4-FFF2-40B4-BE49-F238E27FC236}">
                <a16:creationId xmlns:a16="http://schemas.microsoft.com/office/drawing/2014/main" id="{44CED47A-50F1-4AC7-BFE6-73179361D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182688"/>
            <a:ext cx="11525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31</a:t>
            </a:r>
            <a:b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03428" grpId="0"/>
      <p:bldP spid="1034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テキスト ボックス 3">
            <a:extLst>
              <a:ext uri="{FF2B5EF4-FFF2-40B4-BE49-F238E27FC236}">
                <a16:creationId xmlns:a16="http://schemas.microsoft.com/office/drawing/2014/main" id="{5571E46E-0008-4DE0-99EF-2301369AE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36675"/>
            <a:ext cx="7673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クレジットカードの仕組み</a:t>
            </a:r>
          </a:p>
        </p:txBody>
      </p:sp>
      <p:sp>
        <p:nvSpPr>
          <p:cNvPr id="104451" name="テキスト ボックス 24">
            <a:extLst>
              <a:ext uri="{FF2B5EF4-FFF2-40B4-BE49-F238E27FC236}">
                <a16:creationId xmlns:a16="http://schemas.microsoft.com/office/drawing/2014/main" id="{BC985159-81E5-47E0-A805-41382DDEE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7700" y="4530725"/>
            <a:ext cx="2519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④カード照会</a:t>
            </a:r>
            <a:endParaRPr lang="en-US" altLang="ja-JP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4452" name="図 1" descr="画面の領域">
            <a:extLst>
              <a:ext uri="{FF2B5EF4-FFF2-40B4-BE49-F238E27FC236}">
                <a16:creationId xmlns:a16="http://schemas.microsoft.com/office/drawing/2014/main" id="{1951E4C3-F4FB-41CB-937C-F4EF475E2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5969000"/>
            <a:ext cx="12779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453" name="テキスト ボックス 21">
            <a:extLst>
              <a:ext uri="{FF2B5EF4-FFF2-40B4-BE49-F238E27FC236}">
                <a16:creationId xmlns:a16="http://schemas.microsoft.com/office/drawing/2014/main" id="{C2E11BEE-7D48-49B6-90C9-C8B8F7393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6205538"/>
            <a:ext cx="82724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加盟店はカード会社に、</a:t>
            </a:r>
            <a:endParaRPr lang="en-US" altLang="ja-JP" sz="2400">
              <a:solidFill>
                <a:srgbClr val="000000"/>
              </a:solidFill>
            </a:endParaRPr>
          </a:p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利用限度額を超える支払いにならないことなどを照会します。</a:t>
            </a:r>
          </a:p>
        </p:txBody>
      </p:sp>
      <p:sp>
        <p:nvSpPr>
          <p:cNvPr id="13" name="右矢印 12">
            <a:extLst>
              <a:ext uri="{FF2B5EF4-FFF2-40B4-BE49-F238E27FC236}">
                <a16:creationId xmlns:a16="http://schemas.microsoft.com/office/drawing/2014/main" id="{03ABFBC9-DEFE-4483-A481-6999F1629DF6}"/>
              </a:ext>
            </a:extLst>
          </p:cNvPr>
          <p:cNvSpPr/>
          <p:nvPr/>
        </p:nvSpPr>
        <p:spPr>
          <a:xfrm rot="8100000">
            <a:off x="6162675" y="4189413"/>
            <a:ext cx="1422400" cy="768350"/>
          </a:xfrm>
          <a:prstGeom prst="rightArrow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pic>
        <p:nvPicPr>
          <p:cNvPr id="104455" name="図 14">
            <a:extLst>
              <a:ext uri="{FF2B5EF4-FFF2-40B4-BE49-F238E27FC236}">
                <a16:creationId xmlns:a16="http://schemas.microsoft.com/office/drawing/2014/main" id="{078C502B-5DA2-412D-ACBD-E3032AA6EA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75" y="1943100"/>
            <a:ext cx="243205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56" name="図 15">
            <a:extLst>
              <a:ext uri="{FF2B5EF4-FFF2-40B4-BE49-F238E27FC236}">
                <a16:creationId xmlns:a16="http://schemas.microsoft.com/office/drawing/2014/main" id="{6B96D73B-DB72-4612-9261-DE8F17939E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463" y="1905000"/>
            <a:ext cx="243205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57" name="図 16">
            <a:extLst>
              <a:ext uri="{FF2B5EF4-FFF2-40B4-BE49-F238E27FC236}">
                <a16:creationId xmlns:a16="http://schemas.microsoft.com/office/drawing/2014/main" id="{1B6AA105-659B-43DF-B591-E58719E3C71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088" y="4124325"/>
            <a:ext cx="2433637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458" name="テキスト ボックス 4">
            <a:extLst>
              <a:ext uri="{FF2B5EF4-FFF2-40B4-BE49-F238E27FC236}">
                <a16:creationId xmlns:a16="http://schemas.microsoft.com/office/drawing/2014/main" id="{61AB3064-03D4-4275-9D2A-D5B170363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182688"/>
            <a:ext cx="11525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31</a:t>
            </a:r>
            <a:b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/>
      <p:bldP spid="104453" grpId="0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テキスト ボックス 3">
            <a:extLst>
              <a:ext uri="{FF2B5EF4-FFF2-40B4-BE49-F238E27FC236}">
                <a16:creationId xmlns:a16="http://schemas.microsoft.com/office/drawing/2014/main" id="{F0BC4251-9DB8-4DA7-8DD4-5ED34EFCE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36675"/>
            <a:ext cx="7673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クレジットカードの仕組み</a:t>
            </a:r>
          </a:p>
        </p:txBody>
      </p:sp>
      <p:sp>
        <p:nvSpPr>
          <p:cNvPr id="105475" name="テキスト ボックス 24">
            <a:extLst>
              <a:ext uri="{FF2B5EF4-FFF2-40B4-BE49-F238E27FC236}">
                <a16:creationId xmlns:a16="http://schemas.microsoft.com/office/drawing/2014/main" id="{0664460B-C079-492E-B347-37CA6BA26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7700" y="4530725"/>
            <a:ext cx="2519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⑤カード承認</a:t>
            </a:r>
            <a:endParaRPr lang="en-US" altLang="ja-JP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5476" name="図 1" descr="画面の領域">
            <a:extLst>
              <a:ext uri="{FF2B5EF4-FFF2-40B4-BE49-F238E27FC236}">
                <a16:creationId xmlns:a16="http://schemas.microsoft.com/office/drawing/2014/main" id="{6B1166D7-91F9-433C-809E-A7104D445D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5969000"/>
            <a:ext cx="12779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右矢印 12">
            <a:extLst>
              <a:ext uri="{FF2B5EF4-FFF2-40B4-BE49-F238E27FC236}">
                <a16:creationId xmlns:a16="http://schemas.microsoft.com/office/drawing/2014/main" id="{B7663C1E-80D4-4EC8-ACE4-D8A6E77CAF32}"/>
              </a:ext>
            </a:extLst>
          </p:cNvPr>
          <p:cNvSpPr/>
          <p:nvPr/>
        </p:nvSpPr>
        <p:spPr>
          <a:xfrm rot="18900000">
            <a:off x="5995988" y="3938588"/>
            <a:ext cx="1366837" cy="768350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5478" name="テキスト ボックス 21">
            <a:extLst>
              <a:ext uri="{FF2B5EF4-FFF2-40B4-BE49-F238E27FC236}">
                <a16:creationId xmlns:a16="http://schemas.microsoft.com/office/drawing/2014/main" id="{03C8D8CC-5F9A-401B-A4B4-8DA76458A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6205538"/>
            <a:ext cx="8272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照会を受けて、カード利用を承認します。</a:t>
            </a:r>
          </a:p>
        </p:txBody>
      </p:sp>
      <p:pic>
        <p:nvPicPr>
          <p:cNvPr id="105479" name="図 14">
            <a:extLst>
              <a:ext uri="{FF2B5EF4-FFF2-40B4-BE49-F238E27FC236}">
                <a16:creationId xmlns:a16="http://schemas.microsoft.com/office/drawing/2014/main" id="{F5E5D5EC-6A17-4576-BC3B-136F33742F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75" y="1943100"/>
            <a:ext cx="243205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80" name="図 15">
            <a:extLst>
              <a:ext uri="{FF2B5EF4-FFF2-40B4-BE49-F238E27FC236}">
                <a16:creationId xmlns:a16="http://schemas.microsoft.com/office/drawing/2014/main" id="{2D364F81-0544-409A-931B-E475B2C14A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463" y="1905000"/>
            <a:ext cx="243205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81" name="図 16">
            <a:extLst>
              <a:ext uri="{FF2B5EF4-FFF2-40B4-BE49-F238E27FC236}">
                <a16:creationId xmlns:a16="http://schemas.microsoft.com/office/drawing/2014/main" id="{58C068EF-B91E-4DF9-B3B3-8F0157290B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088" y="4124325"/>
            <a:ext cx="2433637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82" name="テキスト ボックス 4">
            <a:extLst>
              <a:ext uri="{FF2B5EF4-FFF2-40B4-BE49-F238E27FC236}">
                <a16:creationId xmlns:a16="http://schemas.microsoft.com/office/drawing/2014/main" id="{CDFF7FFF-D334-41A2-A235-EB7E9E845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182688"/>
            <a:ext cx="11525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31</a:t>
            </a:r>
            <a:b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/>
      <p:bldP spid="13" grpId="0" animBg="1"/>
      <p:bldP spid="1054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テキスト ボックス 3">
            <a:extLst>
              <a:ext uri="{FF2B5EF4-FFF2-40B4-BE49-F238E27FC236}">
                <a16:creationId xmlns:a16="http://schemas.microsoft.com/office/drawing/2014/main" id="{ED63FB0A-15EA-4AD1-BAFF-9E8A68FF5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36675"/>
            <a:ext cx="7673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クレジットカードの仕組み</a:t>
            </a:r>
          </a:p>
        </p:txBody>
      </p:sp>
      <p:sp>
        <p:nvSpPr>
          <p:cNvPr id="6" name="右矢印 5">
            <a:extLst>
              <a:ext uri="{FF2B5EF4-FFF2-40B4-BE49-F238E27FC236}">
                <a16:creationId xmlns:a16="http://schemas.microsoft.com/office/drawing/2014/main" id="{6B317C0E-7CFD-4B74-AE56-14B4FF2C5AF8}"/>
              </a:ext>
            </a:extLst>
          </p:cNvPr>
          <p:cNvSpPr/>
          <p:nvPr/>
        </p:nvSpPr>
        <p:spPr>
          <a:xfrm rot="10800000">
            <a:off x="4246563" y="2889250"/>
            <a:ext cx="2025650" cy="766763"/>
          </a:xfrm>
          <a:prstGeom prst="rightArrow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6500" name="テキスト ボックス 17">
            <a:extLst>
              <a:ext uri="{FF2B5EF4-FFF2-40B4-BE49-F238E27FC236}">
                <a16:creationId xmlns:a16="http://schemas.microsoft.com/office/drawing/2014/main" id="{4D47AFB3-590C-4ABE-BEC3-52F0E9497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00" y="2216150"/>
            <a:ext cx="2863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⑥商品の提供</a:t>
            </a:r>
            <a:endParaRPr lang="en-US" altLang="ja-JP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6501" name="図 1" descr="画面の領域">
            <a:extLst>
              <a:ext uri="{FF2B5EF4-FFF2-40B4-BE49-F238E27FC236}">
                <a16:creationId xmlns:a16="http://schemas.microsoft.com/office/drawing/2014/main" id="{7DAFB600-AD79-4BB6-89A3-4B35B4983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5969000"/>
            <a:ext cx="12779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502" name="テキスト ボックス 21">
            <a:extLst>
              <a:ext uri="{FF2B5EF4-FFF2-40B4-BE49-F238E27FC236}">
                <a16:creationId xmlns:a16="http://schemas.microsoft.com/office/drawing/2014/main" id="{6487D619-D9DC-4179-878A-584680F7D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6205538"/>
            <a:ext cx="82724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利用者はその場で現金を支払わずに、</a:t>
            </a:r>
            <a:endParaRPr lang="en-US" altLang="ja-JP" sz="2400">
              <a:solidFill>
                <a:srgbClr val="000000"/>
              </a:solidFill>
            </a:endParaRPr>
          </a:p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買ったものを持ち帰れます。</a:t>
            </a:r>
          </a:p>
        </p:txBody>
      </p:sp>
      <p:pic>
        <p:nvPicPr>
          <p:cNvPr id="106503" name="図 14">
            <a:extLst>
              <a:ext uri="{FF2B5EF4-FFF2-40B4-BE49-F238E27FC236}">
                <a16:creationId xmlns:a16="http://schemas.microsoft.com/office/drawing/2014/main" id="{ECC74084-1250-41BD-8845-8D64ADAFD1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75" y="1943100"/>
            <a:ext cx="243205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504" name="図 15">
            <a:extLst>
              <a:ext uri="{FF2B5EF4-FFF2-40B4-BE49-F238E27FC236}">
                <a16:creationId xmlns:a16="http://schemas.microsoft.com/office/drawing/2014/main" id="{CF4D2FDC-910E-4903-8FD6-8D4FDC3375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463" y="1905000"/>
            <a:ext cx="243205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505" name="図 16">
            <a:extLst>
              <a:ext uri="{FF2B5EF4-FFF2-40B4-BE49-F238E27FC236}">
                <a16:creationId xmlns:a16="http://schemas.microsoft.com/office/drawing/2014/main" id="{BE63104B-971A-473B-A746-AB1DBF4110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088" y="4124325"/>
            <a:ext cx="2433637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506" name="テキスト ボックス 4">
            <a:extLst>
              <a:ext uri="{FF2B5EF4-FFF2-40B4-BE49-F238E27FC236}">
                <a16:creationId xmlns:a16="http://schemas.microsoft.com/office/drawing/2014/main" id="{60701ADF-7B81-4157-8C19-9D398390C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182688"/>
            <a:ext cx="11525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31</a:t>
            </a:r>
            <a:b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6500" grpId="0"/>
      <p:bldP spid="1065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テキスト ボックス 3">
            <a:extLst>
              <a:ext uri="{FF2B5EF4-FFF2-40B4-BE49-F238E27FC236}">
                <a16:creationId xmlns:a16="http://schemas.microsoft.com/office/drawing/2014/main" id="{DC156C17-65CA-4AEB-8F49-A27ADE5E4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36675"/>
            <a:ext cx="7673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クレジットカードの仕組み</a:t>
            </a:r>
          </a:p>
        </p:txBody>
      </p:sp>
      <p:sp>
        <p:nvSpPr>
          <p:cNvPr id="107523" name="テキスト ボックス 26">
            <a:extLst>
              <a:ext uri="{FF2B5EF4-FFF2-40B4-BE49-F238E27FC236}">
                <a16:creationId xmlns:a16="http://schemas.microsoft.com/office/drawing/2014/main" id="{0514BBC8-8AC3-4A24-BCA2-4006F5967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7700" y="4530725"/>
            <a:ext cx="2519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⑦売上データを送る</a:t>
            </a:r>
            <a:endParaRPr lang="en-US" altLang="ja-JP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7524" name="図 1" descr="画面の領域">
            <a:extLst>
              <a:ext uri="{FF2B5EF4-FFF2-40B4-BE49-F238E27FC236}">
                <a16:creationId xmlns:a16="http://schemas.microsoft.com/office/drawing/2014/main" id="{EB452046-CB11-4543-9E5E-762CF007D4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5969000"/>
            <a:ext cx="12779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右矢印 12">
            <a:extLst>
              <a:ext uri="{FF2B5EF4-FFF2-40B4-BE49-F238E27FC236}">
                <a16:creationId xmlns:a16="http://schemas.microsoft.com/office/drawing/2014/main" id="{500C7DB3-F364-4A15-AE8A-FCBE1A037E41}"/>
              </a:ext>
            </a:extLst>
          </p:cNvPr>
          <p:cNvSpPr/>
          <p:nvPr/>
        </p:nvSpPr>
        <p:spPr>
          <a:xfrm rot="8100000">
            <a:off x="6035675" y="4189413"/>
            <a:ext cx="1422400" cy="768350"/>
          </a:xfrm>
          <a:prstGeom prst="rightArrow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7526" name="テキスト ボックス 21">
            <a:extLst>
              <a:ext uri="{FF2B5EF4-FFF2-40B4-BE49-F238E27FC236}">
                <a16:creationId xmlns:a16="http://schemas.microsoft.com/office/drawing/2014/main" id="{E9367AC7-2341-4D39-9A9F-66A5F4F26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6259513"/>
            <a:ext cx="8272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加盟店は売上代金のデータをカード会社に送信します。</a:t>
            </a:r>
          </a:p>
        </p:txBody>
      </p:sp>
      <p:pic>
        <p:nvPicPr>
          <p:cNvPr id="107527" name="図 14">
            <a:extLst>
              <a:ext uri="{FF2B5EF4-FFF2-40B4-BE49-F238E27FC236}">
                <a16:creationId xmlns:a16="http://schemas.microsoft.com/office/drawing/2014/main" id="{50EDF9A9-27DB-439B-8488-70451CAFF3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75" y="1943100"/>
            <a:ext cx="243205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528" name="図 15">
            <a:extLst>
              <a:ext uri="{FF2B5EF4-FFF2-40B4-BE49-F238E27FC236}">
                <a16:creationId xmlns:a16="http://schemas.microsoft.com/office/drawing/2014/main" id="{B00F1908-72D4-497B-A9BE-8FEF4873A3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463" y="1905000"/>
            <a:ext cx="243205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529" name="図 16">
            <a:extLst>
              <a:ext uri="{FF2B5EF4-FFF2-40B4-BE49-F238E27FC236}">
                <a16:creationId xmlns:a16="http://schemas.microsoft.com/office/drawing/2014/main" id="{44A830A5-927A-4623-B24E-2D3F46F2D7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088" y="4124325"/>
            <a:ext cx="2433637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30" name="テキスト ボックス 4">
            <a:extLst>
              <a:ext uri="{FF2B5EF4-FFF2-40B4-BE49-F238E27FC236}">
                <a16:creationId xmlns:a16="http://schemas.microsoft.com/office/drawing/2014/main" id="{94B7134D-FA99-48DC-BAA0-3693CE19C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182688"/>
            <a:ext cx="11525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31</a:t>
            </a:r>
            <a:b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/>
      <p:bldP spid="13" grpId="0" animBg="1"/>
      <p:bldP spid="1075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テキスト ボックス 3">
            <a:extLst>
              <a:ext uri="{FF2B5EF4-FFF2-40B4-BE49-F238E27FC236}">
                <a16:creationId xmlns:a16="http://schemas.microsoft.com/office/drawing/2014/main" id="{36B873D7-B53B-4F06-A13A-7DFDC486D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36675"/>
            <a:ext cx="7673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クレジットカードの仕組み</a:t>
            </a:r>
          </a:p>
        </p:txBody>
      </p:sp>
      <p:sp>
        <p:nvSpPr>
          <p:cNvPr id="108547" name="テキスト ボックス 24">
            <a:extLst>
              <a:ext uri="{FF2B5EF4-FFF2-40B4-BE49-F238E27FC236}">
                <a16:creationId xmlns:a16="http://schemas.microsoft.com/office/drawing/2014/main" id="{E447FEE3-57D6-4495-A81D-464318306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7700" y="4530725"/>
            <a:ext cx="25193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⑧売上代金を</a:t>
            </a:r>
            <a:br>
              <a:rPr lang="en-US" altLang="ja-JP" sz="20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　 立て替え払い</a:t>
            </a:r>
            <a:endParaRPr lang="en-US" altLang="ja-JP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8548" name="図 1" descr="画面の領域">
            <a:extLst>
              <a:ext uri="{FF2B5EF4-FFF2-40B4-BE49-F238E27FC236}">
                <a16:creationId xmlns:a16="http://schemas.microsoft.com/office/drawing/2014/main" id="{A86133C0-0583-41CF-A1E8-FA5A62C15E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5969000"/>
            <a:ext cx="12779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右矢印 12">
            <a:extLst>
              <a:ext uri="{FF2B5EF4-FFF2-40B4-BE49-F238E27FC236}">
                <a16:creationId xmlns:a16="http://schemas.microsoft.com/office/drawing/2014/main" id="{531E4EF0-31BE-4CB7-B021-E222ACA251A8}"/>
              </a:ext>
            </a:extLst>
          </p:cNvPr>
          <p:cNvSpPr/>
          <p:nvPr/>
        </p:nvSpPr>
        <p:spPr>
          <a:xfrm rot="18900000">
            <a:off x="6043613" y="3956050"/>
            <a:ext cx="1366837" cy="768350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8550" name="テキスト ボックス 21">
            <a:extLst>
              <a:ext uri="{FF2B5EF4-FFF2-40B4-BE49-F238E27FC236}">
                <a16:creationId xmlns:a16="http://schemas.microsoft.com/office/drawing/2014/main" id="{023E9B30-F47F-4031-9F12-31EC113F3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6205538"/>
            <a:ext cx="8272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後日、売上データ分の代金が支払われます。</a:t>
            </a:r>
          </a:p>
        </p:txBody>
      </p:sp>
      <p:pic>
        <p:nvPicPr>
          <p:cNvPr id="108551" name="図 14">
            <a:extLst>
              <a:ext uri="{FF2B5EF4-FFF2-40B4-BE49-F238E27FC236}">
                <a16:creationId xmlns:a16="http://schemas.microsoft.com/office/drawing/2014/main" id="{28D1A71E-8836-4717-811C-0DF019DFB5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75" y="1943100"/>
            <a:ext cx="243205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552" name="図 15">
            <a:extLst>
              <a:ext uri="{FF2B5EF4-FFF2-40B4-BE49-F238E27FC236}">
                <a16:creationId xmlns:a16="http://schemas.microsoft.com/office/drawing/2014/main" id="{CBFB69B8-2D4F-4F03-99E6-F08057B0CF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463" y="1905000"/>
            <a:ext cx="243205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553" name="図 16">
            <a:extLst>
              <a:ext uri="{FF2B5EF4-FFF2-40B4-BE49-F238E27FC236}">
                <a16:creationId xmlns:a16="http://schemas.microsoft.com/office/drawing/2014/main" id="{7847F356-3C84-461D-95E5-64D7DF39CE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088" y="4124325"/>
            <a:ext cx="2433637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554" name="テキスト ボックス 4">
            <a:extLst>
              <a:ext uri="{FF2B5EF4-FFF2-40B4-BE49-F238E27FC236}">
                <a16:creationId xmlns:a16="http://schemas.microsoft.com/office/drawing/2014/main" id="{CF718AA7-C674-40B5-B7B3-B198C2B14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182688"/>
            <a:ext cx="11525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31</a:t>
            </a:r>
            <a:b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/>
      <p:bldP spid="13" grpId="0" animBg="1"/>
      <p:bldP spid="1085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テキスト ボックス 3">
            <a:extLst>
              <a:ext uri="{FF2B5EF4-FFF2-40B4-BE49-F238E27FC236}">
                <a16:creationId xmlns:a16="http://schemas.microsoft.com/office/drawing/2014/main" id="{D28BE652-E5BB-4A7B-B197-95839AFD2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36675"/>
            <a:ext cx="7673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クレジットカードの仕組み</a:t>
            </a:r>
          </a:p>
        </p:txBody>
      </p:sp>
      <p:sp>
        <p:nvSpPr>
          <p:cNvPr id="109571" name="テキスト ボックス 14">
            <a:extLst>
              <a:ext uri="{FF2B5EF4-FFF2-40B4-BE49-F238E27FC236}">
                <a16:creationId xmlns:a16="http://schemas.microsoft.com/office/drawing/2014/main" id="{81632D95-FA85-4178-9518-CC3961EDB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6213" y="4619625"/>
            <a:ext cx="25193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⑨利用代金の請求</a:t>
            </a:r>
            <a:endParaRPr lang="en-US" altLang="ja-JP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9572" name="図 1" descr="画面の領域">
            <a:extLst>
              <a:ext uri="{FF2B5EF4-FFF2-40B4-BE49-F238E27FC236}">
                <a16:creationId xmlns:a16="http://schemas.microsoft.com/office/drawing/2014/main" id="{FFE99484-0F4F-416C-B374-4FFDC4FED5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5969000"/>
            <a:ext cx="12779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右矢印 12">
            <a:extLst>
              <a:ext uri="{FF2B5EF4-FFF2-40B4-BE49-F238E27FC236}">
                <a16:creationId xmlns:a16="http://schemas.microsoft.com/office/drawing/2014/main" id="{9B5EEFC0-964B-4F27-901A-A135E9E547AE}"/>
              </a:ext>
            </a:extLst>
          </p:cNvPr>
          <p:cNvSpPr/>
          <p:nvPr/>
        </p:nvSpPr>
        <p:spPr>
          <a:xfrm rot="13500000">
            <a:off x="3195638" y="4043363"/>
            <a:ext cx="1422400" cy="768350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9574" name="テキスト ボックス 21">
            <a:extLst>
              <a:ext uri="{FF2B5EF4-FFF2-40B4-BE49-F238E27FC236}">
                <a16:creationId xmlns:a16="http://schemas.microsoft.com/office/drawing/2014/main" id="{8E88B557-DB53-4929-94DD-558F25E48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6205538"/>
            <a:ext cx="8272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一定期間内に利用された代金を消費者に請求します。</a:t>
            </a:r>
          </a:p>
        </p:txBody>
      </p:sp>
      <p:pic>
        <p:nvPicPr>
          <p:cNvPr id="109575" name="図 14">
            <a:extLst>
              <a:ext uri="{FF2B5EF4-FFF2-40B4-BE49-F238E27FC236}">
                <a16:creationId xmlns:a16="http://schemas.microsoft.com/office/drawing/2014/main" id="{6F71B79B-1CEA-4039-83FB-1B071F8700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75" y="1943100"/>
            <a:ext cx="243205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576" name="図 15">
            <a:extLst>
              <a:ext uri="{FF2B5EF4-FFF2-40B4-BE49-F238E27FC236}">
                <a16:creationId xmlns:a16="http://schemas.microsoft.com/office/drawing/2014/main" id="{C577639B-ADF2-4765-857B-206D654584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463" y="1905000"/>
            <a:ext cx="243205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577" name="図 16">
            <a:extLst>
              <a:ext uri="{FF2B5EF4-FFF2-40B4-BE49-F238E27FC236}">
                <a16:creationId xmlns:a16="http://schemas.microsoft.com/office/drawing/2014/main" id="{743FD852-BBF7-4520-9535-469E3FB107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088" y="4124325"/>
            <a:ext cx="2433637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578" name="テキスト ボックス 4">
            <a:extLst>
              <a:ext uri="{FF2B5EF4-FFF2-40B4-BE49-F238E27FC236}">
                <a16:creationId xmlns:a16="http://schemas.microsoft.com/office/drawing/2014/main" id="{BA2236EE-B629-49C1-9A36-251975F48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182688"/>
            <a:ext cx="11525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31</a:t>
            </a:r>
            <a:b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/>
      <p:bldP spid="13" grpId="0" animBg="1"/>
      <p:bldP spid="109574" grpId="0"/>
    </p:bldLst>
  </p:timing>
</p:sld>
</file>

<file path=ppt/theme/theme1.xml><?xml version="1.0" encoding="utf-8"?>
<a:theme xmlns:a="http://schemas.openxmlformats.org/drawingml/2006/main" name="第2章_買い物と支払い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B7B86F28-7E4D-4101-8E58-ECD1F7949B1F}"/>
</file>

<file path=customXml/itemProps2.xml><?xml version="1.0" encoding="utf-8"?>
<ds:datastoreItem xmlns:ds="http://schemas.openxmlformats.org/officeDocument/2006/customXml" ds:itemID="{E4BA4056-B7DB-44BC-BCF4-90321A0AA2DC}"/>
</file>

<file path=customXml/itemProps3.xml><?xml version="1.0" encoding="utf-8"?>
<ds:datastoreItem xmlns:ds="http://schemas.openxmlformats.org/officeDocument/2006/customXml" ds:itemID="{41CCD997-C6E6-4A06-9DDA-06370F6BEB31}"/>
</file>

<file path=docProps/app.xml><?xml version="1.0" encoding="utf-8"?>
<Properties xmlns="http://schemas.openxmlformats.org/officeDocument/2006/extended-properties" xmlns:vt="http://schemas.openxmlformats.org/officeDocument/2006/docPropsVTypes">
  <TotalTime>2056</TotalTime>
  <Words>260</Words>
  <Application>Microsoft Office PowerPoint</Application>
  <PresentationFormat>ユーザー設定</PresentationFormat>
  <Paragraphs>44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10</vt:i4>
      </vt:variant>
    </vt:vector>
  </HeadingPairs>
  <TitlesOfParts>
    <vt:vector size="22" baseType="lpstr">
      <vt:lpstr>ＭＳ Ｐゴシック</vt:lpstr>
      <vt:lpstr>Arial</vt:lpstr>
      <vt:lpstr>Calibri</vt:lpstr>
      <vt:lpstr>Calibri Light</vt:lpstr>
      <vt:lpstr>第2章_買い物と支払い</vt:lpstr>
      <vt:lpstr>第3章_お金を借りる</vt:lpstr>
      <vt:lpstr>第5章_多重債務と消費者被害</vt:lpstr>
      <vt:lpstr>資料集_特別編</vt:lpstr>
      <vt:lpstr>1_第3章_お金を借りる</vt:lpstr>
      <vt:lpstr>2_第3章_お金を借りる</vt:lpstr>
      <vt:lpstr>1_第5章_多重債務と消費者被害</vt:lpstr>
      <vt:lpstr>1_資料集_特別編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QB0003</dc:creator>
  <cp:lastModifiedBy>田中 優希</cp:lastModifiedBy>
  <cp:revision>91</cp:revision>
  <cp:lastPrinted>2016-03-12T10:43:24Z</cp:lastPrinted>
  <dcterms:created xsi:type="dcterms:W3CDTF">2015-11-26T08:00:25Z</dcterms:created>
  <dcterms:modified xsi:type="dcterms:W3CDTF">2024-06-19T06:23:34Z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