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0"/>
  </p:notesMasterIdLst>
  <p:handoutMasterIdLst>
    <p:handoutMasterId r:id="rId11"/>
  </p:handoutMasterIdLst>
  <p:sldIdLst>
    <p:sldId id="309" r:id="rId9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C54D624-01D3-4D0F-ACE2-9DD58B917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C42D6F-1D4E-4FB5-B920-EFA252FE3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5FCACC-A989-4019-B143-6E4ACAD5DE3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054AC5-C604-452A-9DD4-AE1D33151B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39C43E-9329-4567-9495-36DC92E73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299EF6-C706-44AE-B890-CE96396E2E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6C7A54-8B19-4309-A4A1-8589CB9FF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CE481E-C3EF-4BAE-BC3D-A1C6FF98F2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5B155D-0DE7-4A1C-945A-E5DB65E74F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2C33DA9-FA40-4934-960A-9F681D626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338A56E-F73B-4A5F-BA39-E28A7692C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60B95-C48C-49D0-AD1B-FDEE6A2880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A42F13-46C8-49CE-B5A6-77B51065E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A19329-31DD-4D6D-92C1-589FFF81BF1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4FB1E3-209B-4E54-BA16-83BA0C8D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23B6B6-6D24-409F-A7FE-66E072AA603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B0C51F-2A7C-43AD-989C-2F5F803A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CA954A-9368-4C91-B186-D5A5CCC5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DE49B8-E439-4FF5-A764-0360EC2A5C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BC27D2-8B51-4FEE-8FC4-11658B9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E5341E-AE32-43FC-9106-7873E5A73AC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13930F-AB2D-40F1-87F7-59AB52DD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39D395-26B3-4BBB-8ABB-11D6B894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B958C8-9093-4CC7-98F6-EFD53D9F8E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69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760E3-8C73-4D15-B07C-A5DBD89D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5EAD37-3033-48EC-B6FA-03AA6049E24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DC0C97-DA7F-4D9C-A970-4ADB7D55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9F68B9-5F0D-45B8-B9C8-92AB1666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623418-736F-46D3-A51B-655CD130F2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205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6A2857-80AF-4F0E-AB5B-F3822728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40F785-DE2B-40AE-BFD9-ADD71A194F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30EFC2-35AA-4CC9-8B4D-F9327E7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4E3E2C-36A6-4704-9CFC-93609396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22CE9B-194F-4CE4-BD44-9BBA141700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64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15342-4EC7-4C78-9F40-E5821B30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EA0F92-79CA-4A7D-BEF6-8719B78AFC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7E6AE0-5781-4D69-AEE3-2EAF5E1E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74C2B3-D188-4FCA-9374-40B3C32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FB9BCA-C8F1-4F3F-8B7F-7ED99F5B5E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240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5F7459-61A7-402A-9F72-AA2C2DB1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DCFA11-ABD6-4B75-B4A5-1C53FFBE7A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4BF6D2-2C9C-404A-9145-4D044C37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D0E17F-E0F5-4869-9D89-1632F9D2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EDA9B7-AB8F-476E-9767-F82E285714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449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A9C0E1-87AF-4937-B2B4-18E21490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02703D-43AA-4C36-BC5A-7606F5FC56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E6C50C-FF92-4729-8E25-8E38863F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4DE92C-5A5F-4C9A-958E-7CFFE3C4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4DE5F6-321B-48B5-90CE-CC24B9006B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35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6E2619-D04B-4DDA-945C-40F883A6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C0A8CB-5A2B-446F-8676-88421B593B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212450-B0E1-4825-A2F5-B1759BF7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6315E3-4C5B-472D-918B-9AB4F3D8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9589A1-383B-44BB-827F-C97F32337D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1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6D217F-AEBF-4920-BA8C-1D7BD94E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76B86B-5F9B-4EE7-B336-F250EEFFAF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2E715F-8B82-4850-B875-1B1A4FB1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471240-1089-4F19-8D28-B408D0AC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EB49B5-D82C-48C5-A7FD-BFF9F01D2A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508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DD1912-BCE7-4446-B13E-509AAA9A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20895C-C883-4847-9499-6429DB49F2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44A7D6-0D9B-4F39-9D4F-A1F2D428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D15EA4-337C-4707-94D3-443DC681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1D9FF3-2D10-47E2-B131-9F1EE43258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64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45D32F-6602-4FAD-929F-D3BB3841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016515-8883-4C30-B358-57157CC799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A77160-3FF8-4DE2-99F6-4B531EA6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ECD562-78DF-4D9F-8982-091DD81F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C7CC52-96EF-49C4-9F87-90E9606938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06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5BFC86-75FD-42FD-90FF-29E58151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D0E0F62-BAFA-46F9-B13A-D15C111821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7D1F8D-9C62-4293-ABD6-52C91308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AA962F-183B-4980-8471-81B4F10B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B540E5-4860-43B5-BD26-18C4BA8562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497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A56778-A8A6-47B7-B9C2-BAD9EC58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73388D-BB25-4FC5-904F-57D5255D0A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D1D0BB-AADB-4D52-B148-55C4EE49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EB8F83-1F0F-4A97-B1FB-97B01F75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6215D5-8D42-431B-8531-1B712091EA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4639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DE2DBE-F09F-4949-8687-42E64A3D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9ACB19-CE49-485B-9C25-3A5B777E1E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32C721-B7AC-429E-AFB9-A272AC51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FB848E-C7F7-4502-B8E4-424E4440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99F714-6FE6-416F-AB37-247DD8D848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4796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E8901-CB2A-448A-8E15-530DC666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831326-1875-4050-B946-1D85659BB14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AAF08-A48F-4F30-B72A-5FA059C9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A2EFD3-41C3-40DC-A09C-EB21E1BA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1E8655-A3A6-47B0-811F-84E93BC6C9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98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87AE0-213F-4491-A1AE-464BEAE5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A9BD4B-59F2-422B-AA3C-DC0B7D8E68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33447D-207D-4C51-AE6B-5625D7C2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3FEAEC-8078-401E-8A33-9B6A2C41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1B509B-128F-4784-A0D3-FE2A8F6647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6704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B4A3E0-DD6A-41C3-8DA1-9428C86F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CBAD95-FBE3-46A7-9D70-55E73BD9C8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4EAC35-2516-40D1-B79E-8CDAF8FD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35821A-34E1-4D60-A1CE-EA86CB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04CBE0-ECCA-497B-981A-CB0CE290E5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8406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136516-649C-4D71-AE73-BBE92C6D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365140E-C080-4D43-9E90-F6C90E8963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DBEB28-DA37-46AD-928E-2C3F2701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63B021-DA32-412D-8B53-463F1208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82F8C0-8610-4882-972A-E980691DC0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0872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DC2D47-ECF4-4134-9056-45C956C8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474889-8FEF-48E0-A3E0-8CD015CB40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4D1F2B-5E39-4B31-BC30-0023E244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2EFE86-7909-4EA5-BE11-8F64AD5B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7D79C7-CA0F-4E03-A93B-5F65D4823E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8375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908E22-BC11-418C-8281-873511B9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0A82EB-199A-487B-9EE3-59A1511845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1475D0-0BD5-4182-BF6F-DC6B494A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8F9E82-3876-4A29-AB95-B6B797E4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34A4C2-DAD9-448D-A9F1-390E125EEE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725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65DB56-2A2B-41FC-9808-6C451652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88CF76-66E6-40FD-952C-FF4FD50F53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C3CA2F-ECCD-4B80-92A9-BB21A253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C60AE5-7D85-4C33-87A0-D0B0E696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3D0627-7395-4710-B242-3162A38088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4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63C82-54A3-411F-B6B9-9504E8D4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B8BDB-7760-4803-8BCD-760D5CF7A4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66BF94-E4E0-41D2-B38B-60CAF4AD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753963-DF08-4865-BB2C-4292217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6A036C-D224-488B-B959-B32037E081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072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3C2AF-C1F2-417C-9130-0FCD705A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C048A3-751E-43FB-8AFA-C796791FAB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0BD626-9073-45F6-B163-4E7E542E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FA639A-83BF-408C-8084-2023931E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D2C710-84D7-4293-8157-A9FF506C45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787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20200-C34C-4360-922A-3FE6AAB4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6D1E2B-D8C9-484A-86C7-06AF4CA9DF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0D9C6C-122C-49B7-9A7E-CA5920A8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7076DF-A425-4E3F-84E9-9FE37AC5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38F76-DD48-464D-8F57-C1030EA293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6832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185480-FFC8-4126-8787-825A9A93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83FC52-2308-40D0-A989-58CBD68A91D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94F814-A3DA-4280-B755-BD8FC714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12F2F4-B7F1-45BF-A75D-D1ADD70D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BB35CF-AD08-402B-9E2C-5F31A4AB5E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4809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3685D-095D-40B1-8DF4-B731CFBE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F97045-236E-4D24-9FD0-A333276C28B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41283-6E30-4C86-8E3F-4543CDE7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3E3409-3887-4BF7-9794-1737E4E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AC9CEB-D81A-4EA5-8204-5F2769DC78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3535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139334-93A3-4CE0-84F0-F15C976C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AFFF131-E5E0-4DDE-8A89-9C3AD274B2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1186E-49EB-4CC5-A02C-9FCF00A6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D79764-AABD-4980-AFE9-DD73166F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069030-A334-4968-99C1-1F12F56486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783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F682CA-6845-4B03-BDF4-A0FF8CC8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B9AF13-1442-425F-9C8A-B8AE2577F7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BED05E-4489-4E82-AD61-FA93ED9A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27411-34FF-42EE-8BF8-9179A2CD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4FF339-1870-4E90-9EE9-C804E08269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5933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EFBF85-8105-488D-B6D4-3F0113B0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FE17D5-A2F3-4ADA-9C17-EBC9529659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6A039-6EA7-421C-A7FC-81A3EAFE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9A2F3B-9C7D-4F60-BDF6-7154091D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96E445-0E9C-411F-B59D-16C1D4A83C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0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1AD056-57AD-4C80-BD27-4268EA36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AE890D-316E-4D34-8200-0A3F29E199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798B9A-AAAF-4417-9558-29500BDA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2976E1-5DDA-4A33-9AB9-055FE62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AC9B81-95B3-448A-83E4-D812861F92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9271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B8214C-FC8A-4FE2-9951-356A44FB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06A5CB-F636-4B38-91A4-AD31095110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9EBDD6-3146-4D9D-980C-909F50EF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B98C7-4789-48B0-A2C6-D93B3389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DE6A0E-222A-4C90-9B77-8ABB144D6C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8799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3D21EA-573B-4521-83C7-CD59BE68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A2BE89-3C40-4ADD-9E65-FB1B96C123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E0E0AC-DA96-42BB-8E0F-FBBEC970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29FAECF-70F1-4E75-893A-15892522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C8780F-8FC9-4832-B148-A61C217B27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511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D8B89A-C187-44AD-9FC5-A36C773B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6CF81B-4C9A-49A8-ACBE-4570467188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A18772-6367-42E7-8EDF-6978248D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642985-1255-4749-9EEB-10E64CAC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358CD9-1E05-4C27-A791-23A67C9C9E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632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E4B8FB-2562-437C-95BB-09240947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C1F241-7071-48AF-8BB0-E7821640E4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990025-9E2B-4BA6-9050-17973FE6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2A8176-149B-4A0F-A63D-7810806F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39E6E2-DE96-4C64-B8E8-EDEA22C965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227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8C13F3-BCCC-4126-B23C-8398B811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0A7340-E098-428F-ADEE-358A12A961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E31322-8EC1-4583-9B46-2E95DE42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4F1E86-F281-4E90-B90C-1DED25E7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ED05A0-2F78-4C63-8D72-0CD17924C4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1227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42A32A-AA93-49D3-9D18-9BB5AA4E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0BD4FF-2CED-4D9E-B1BC-C20564B01B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290715-E4FF-4FC4-B288-3011E4D9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83B3AC-050A-4B93-97E4-B3EFC36F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387E18-3479-4BAD-BF89-311F4E7D18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8757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9EA5A8-719C-4F48-BB71-C8B3743E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1987C7E-EC4B-4366-9ED9-94D9163483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EF70A8-F9E2-4E04-A47F-6AA33397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7A870D-A380-4D26-8345-7BAB6AF6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E6507A-6F5B-40A2-8391-D05CAC3DC0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728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4B2666-0623-4FDB-886E-B7B2EC6C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5B8EB4-B27B-4398-A944-C7B5953756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FCDFA3-4E39-4C49-AF4C-3024F5B1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7FA6F-BB79-4503-8D8E-EA025397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1EC035-2C1E-4C47-B0C3-FD9F9D2A55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4310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8BC233-2CB4-40B9-9011-1B52D282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B3653C-DE56-4B06-908A-E32738FB5D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61C47-1373-451A-8198-7D41E0E8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5F639-B6A4-4F76-9573-AC041CFF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AB21E0-057B-4F4B-83E0-FD78E95DBB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715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C2828C-515A-4D49-9D21-F16C8115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DBDA7B-1C83-4F1E-9E2E-BEBFFA16D3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A1B402-8869-40F6-B84D-C4EF911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E30B07-7B73-4977-B677-54E66F5F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1F70B3-735B-4CC1-BF0B-C66A542404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2827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3C802E-46CB-4A6A-852D-9968FE6B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AB7DF5-33EB-4F90-ADA6-FDEA69B9C2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D50783-2315-473C-8AED-6E601262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090894-98D6-4ACD-B361-A98AF4CE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7C21C0-244A-40D5-B680-C2537B87DF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728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F95FB4-A379-4BF2-8D2B-AFF97FB6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A51C1C-DFCB-4B79-B8CA-331F9C5C5D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3A1CC4-FCC9-43C9-A249-B43CFDFB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D47E6F-8011-47D8-B30D-4BE8C733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6E9C0C4-ED1F-435F-97CA-A22060E00A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1519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BEA5AE-370A-4566-A94E-1BCC08BA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10DC4F-D929-4E65-8F7E-A5371B4AFAA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631179-C5FE-4D06-B59B-30904761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8F4B6F-F789-4FBC-99FE-E93683D7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2A8565-1573-4FE4-A546-7ABBD10B41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2043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189C5A-C1B9-4405-8713-F090BAD4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E5AA1F-2E96-4D9F-B5B9-FEDB4E166D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8D6E4F-8D9F-4105-BE0C-0F6032D8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D77EE2-974A-4790-B52F-F6EC5D1A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8E867A-DE76-494D-87F5-022A996F22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027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FD8F0F-E270-4D3E-B41B-C66C1D5F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D84E5A-3E1F-4B06-83CE-A81C8E234A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3B1AB59-534B-4ABE-8C47-FB991E9C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3C0874-B531-418E-B4C4-5472F6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135CB1-1256-497B-A843-FF747D004C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031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298502-A7EA-403E-B759-0511192B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7C3DD6-697F-4FD0-BA5D-13F4922410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485F36-09A9-489B-A7BD-E02EA025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3A6949-93E6-47E4-97B2-B7720F78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615EC79-AA60-4BCD-9C8E-C03CD91428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937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AD305F-7392-45A4-A1A1-F7D6B4A7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D2D881-0F63-440A-ABA1-E9E97D1FAA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75F7C5-482A-467A-9921-B9604E5C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6E0BFD-51B8-479D-86F4-E0B61B0E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17070F5-626D-4919-A8CF-8A542BEBFA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2998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58D247-C17E-4B21-8762-55B7616A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B77DF4-32C6-4636-843A-32EDF08B12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AB88E8-8FEB-49CB-B3A9-F9B02E1E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567CA1-DA7F-4769-9697-AE2A0EE0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FF70C27-A1B2-4081-9762-187A0C2E8A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3142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EE1785-6520-44A2-8E64-7674490E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B26DE4-BA07-47D8-9C65-66D8D0AC941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775A71-47E6-4D1B-912E-29361304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EF58BE-2CFB-4685-A405-D548F97C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6270C1F-E5B6-4330-BF6D-E0401A1775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5193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52B44C-C760-4C54-A166-F6031E2A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4A690A-E48A-4416-983C-14A1B132A05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BE7348-27C7-4CE8-A046-3FAA822F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95379E-7B86-47BF-A211-FA31189F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22FE9F-2E16-4854-BFCB-6C8243FC83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08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83689B-057D-4652-9A30-B627F81A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48F48D-41A7-4348-A984-58FDC4010D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20CAD7-75A2-4199-B00B-D0CB7229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E6CB43-357F-426C-BCF7-41C30A5D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68BA5E1-9FDE-4032-A64A-2ED419D512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6456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6D718-03AA-495B-82A2-BCD35152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BC1A8C-6CE4-4EC7-A081-132CD9F2F8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768A30-D55D-4AF7-B914-CCAB07EF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F372E0-398F-41A8-844B-8D197D15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583F32-2DC6-4777-803E-96B5679106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1263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D6A56F-EAE3-4882-A0E3-1DECFBEA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AFF0E3-7A28-41E0-A0A7-F709A774D95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DDDA1-E568-48F8-971E-C0E6FB7E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48E806-A649-4E67-A519-C47EE511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C42431-5D49-45AC-8D53-279CBFCDFF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18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535E9-8030-4FB3-832E-6280DBBD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218D3E-422C-434B-8010-A6213E1144E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523FB0-704B-4587-8F94-2511D892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2B3CF-4D29-40D6-A857-FBD4277C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F4644D-FB41-4053-A2C3-1E32AF4159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1866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1AC401-4C06-4D51-A110-59FABD0D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4242F6-1DC3-4C09-A672-4DE237029C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3A68ED-AEFD-4797-8303-7D4095AF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1B30BE-DEFE-4EFF-A775-29208752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F4F294-49E3-44A3-AD63-207FFE7961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94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847DE2-5618-49A1-A0A8-EA58D169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E23A5A-4CA5-4F09-B231-CACEBC8E1C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3C6FB1-E979-4218-83C8-2196942A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684EEC-A193-41B4-BED4-0D660C09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58717A-A9B6-4502-BC5A-E5F4EC76DB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3344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7B84DB-D5A3-42FE-9177-FFA98D0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D814C9-7F9B-458D-9F2C-511002EDEC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C61EA0-F07E-45FD-A951-B67D816C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ECE285-E690-4E3B-BDE7-558250A4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29F876-E850-4331-8E2E-3527FC2112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713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6FBADC-2479-4B44-BE31-E5398E90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9D19AB-78D7-454F-8DE6-DEBA575C3F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75EEEE-BF19-4CD0-B9D7-612F2ED7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A1505A-43F5-4742-AA75-AE164BB0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4F6F60-DBE5-43C1-8FDF-8705E6590A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0146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8C4B63-C2D7-4DF2-93B9-4B7AC32E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0DEE95-EDD9-4FBC-A081-3E83B42A6F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976255-BA05-4700-9D5C-5F3BF9F5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9F264C-7F7D-46DB-98A2-831BCF6C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78160B8-AA91-431A-99D4-B97DE47B04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8818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96960D-033A-45DA-A50A-3289C66D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55ED90-3866-45A5-A1FC-94E07F19400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DEA948-6481-4E60-AAC7-98FB76B9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AFEF1C-A6DA-475E-94F3-0E00DD90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34F87D-6AEC-46AB-A784-99602EEEBE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855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698F9D-CBA2-4B88-83C3-B758F065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1041C1-D5F7-4594-85D6-A0D807A097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790E55-A805-4951-942E-73DA483A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C7BCA9-F293-49C7-A10A-A81FC4DD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83F663-0CF8-4B1A-8511-588B6CF1F9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3684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8FA85C-EF19-41FF-A211-44FCA4A0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101C5E-9895-49E6-A56B-14D09A04BE6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4C5C10-1E36-424F-835D-EBC6F2F9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3C506-C8E3-4A26-BFB2-2B8CB161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028E2BF-A7BA-4CD5-B81E-5636E06A4F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612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B71091-7FD3-44F0-8B24-31270EAD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CA7932-D705-4538-9457-B9E33678BC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01C4C1-81B2-43A1-B22F-A3AAB01C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3DD15B-23FB-46ED-8150-51037AE9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BD6092-4A67-4C09-832C-7E9B3746BA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2557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DDA439-A2C2-4AE1-B6A1-7861BB0A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479960-77D8-48FA-999D-F82AD351CA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85F403-63BD-411F-BAD6-2248CC1A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F1D4D-2ECD-47A1-BD3C-D61714F4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E10BD9-829A-4382-ADB2-528F1B98B24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0709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6B2445-DE4E-4DAA-ADC6-7982C082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A3832B-41B6-4C4B-9A2C-84E06EFB5D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D985C6-E6F8-4871-A02A-83C2235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90F4E7-19EF-4FF0-B032-5BB530D6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91A5D4-63BB-4A34-8C4E-BC571AB965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307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1E1B9E-7D55-4ED3-892A-0E1EE89B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E03915-DA60-4CDE-979F-98513B67EC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0F148B-493C-454C-9C6D-41AEA5A3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4C6656-76DB-4B5E-8A03-F4FD4267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14C5FD-5953-4343-A8C8-127900E135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209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2F507E-5A17-45F0-9326-BA12949C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E826F0-32AB-48D1-92F0-5655838C518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9018AD-71AA-4B62-9132-B7C33C74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8FF9A5-36D6-4A7F-99C3-78233E78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5CEC64-92A1-4938-8ACA-969B6F0268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367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AE8A3A-E391-442C-9C4D-0E351AF5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3E9082-5875-4AC9-8D80-47CA645EBA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D7AA02-D444-4947-BDBB-8FADFE83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F73BE0-3CA6-4E3B-928D-E359A42A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ADA82A-3AAD-4CD0-BFBD-A43AAAD53D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763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4490ED-504D-490B-A6EA-4DE205D4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407AC2-6951-4369-9E9B-340C8884E8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84F26D-DAB3-4D1E-8003-DBF27592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8B0293-9A13-49FF-A528-1DFD0E81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1F1590-14C9-4849-9A00-419F9CB97A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8359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52DA8-FD57-4C6F-864D-697B27A2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B6E229-9E62-4583-9434-E702D7907CD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0C9006-3FA5-46E3-8884-EA440993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84547D-9688-465A-AD4E-7F1A2FC1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5BA624-CFBD-425F-8CC5-AA45023C79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847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FCC942-87AF-4F84-AE48-22C4C312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45633F-2A60-41DA-8D67-15727C394A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2BC9C4-F189-4BE4-99B3-7107A708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1D7B28-18E7-4BCC-B504-48A951DE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36D2F8-911E-42DC-88A1-08592A7F6D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5412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93B1D1-F706-4472-88C8-F59A5E42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019052-AD23-40E0-A668-2D2776A68A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B38C8D-D448-4CED-88B4-2C0D69AB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4BE2C9-BC6D-4B8B-A727-68DCB204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3E8A3F-538C-44F2-8229-DF78916563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4106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4399CA-BB1F-4C07-A736-52A0FE9E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32AB05-622B-429F-A529-47F85FC8D0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A8C880-DC56-4A85-9FAC-2B8BEDA6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B3E483-816F-4EEA-B069-42365425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AE6ED2-4ABC-408A-B882-03146543DC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26848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BDF95A-FAAF-4A83-B1A3-B4A0BFD0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E18C52-DC20-4ADB-BFB9-6E9764DAD4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F46187-7B4B-48FE-BA35-D5DF2836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FE1528-D6B0-45FB-9702-06C8E87F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5D61AE-22F5-44FB-91D1-CC89154BE5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2437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1C4785-C661-477D-A589-2415AEAD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F64E8-7C2C-4460-A11B-FC3DCBB412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340BA-62A2-4899-A7AC-12FAD5D1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0D130B-5351-46B1-A20D-9FE8E197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C65970-A7B6-4BA3-AE6F-B4C51DC9A6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5516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7C798C-5A5A-4B90-B909-ABD3A507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14E936-F4BD-4F09-A475-64FBB16E88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AB342-9D93-4320-845B-B758C81C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A405DB-09E4-4EBD-BFCE-1405F15A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FBF4967-5C81-4390-97DB-F103AC4858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89335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9AB111-AE15-4CA9-98FC-7141733A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B4BDF0-8167-4B88-9D9D-9D05AFDE9C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8D71B-5000-4382-AF8E-0B09FE7F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60CFBB-84B3-4C6D-9FF7-E70D569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D122B9-A7B7-4244-AA07-5DED221187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55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818EC0-A903-4685-8BF3-D0B85363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49A19E-FFA3-4548-A50E-4BA18822126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6EDB39-4F50-478F-8D61-EECDDEFA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60E7B-65C5-4E02-8170-3485544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7E7B75-B0C6-4A3C-A9CB-B6CF50F066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3117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332CF4-F442-4606-A073-BB80E23D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2F70A5-38F8-4BA6-880B-BB7C629697A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60EEAF-1AF6-4B38-9558-CD364E29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5237D2-FC5E-44D7-955B-6612E8F2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BD4799-44D2-470E-9D53-0D90C6D336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38520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1733D-2C07-420A-B705-E22E178B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070F84-0EEC-4D8C-A60E-B4ED3CC9EF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FB1BC6-055B-443D-9FA0-1B7BC2B1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412717-E2AC-4386-9C57-4E4C7BD4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0B0041C-4E91-4FD6-BB10-27E9A83EEE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3240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3B11A9-B6ED-4177-8B83-736E7763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9DFD41-B331-4BB1-AC9A-8AA04AB546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833DAF9-F306-40DD-8B8D-30F64647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C580A15-5093-416E-92A1-540D9584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419BC6-9E5B-41F8-9B8D-6D0D3220FB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4924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1B5184-AA84-4BF6-9F7E-6F0AA4F7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F34B7D-91C3-4AB3-B676-F84FED45A8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0AF443-2A3F-406A-B1C6-815B6B52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929071-17B5-42A3-A206-B0EC95CE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37C497-5FE8-4067-A3FE-8C871297E5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97221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7B65BC-FCDB-4B82-8319-6F2F9A86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5832E4-4E2A-41A5-84B4-FDD388686A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F39243-144F-4D02-BF05-3DFE93C3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0170C1-A4B5-4714-B97C-6F777B7A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B525D68-636B-46BF-AEBC-2CE4E4AA26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4026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69E29A-5501-4770-8FFE-35793D26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25C283-F2DE-4EA2-8E40-0650DAF3B3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A5B87B-830E-413B-A969-B8580455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E7173-EFFC-4E23-B237-793145A0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834D62-A68C-4D89-A2D0-85E117FF9B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5090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D7E558-0EF3-47BC-8240-D751D3E5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C4F077-2C43-451B-BBC3-926717B54B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0DB7FD-D22C-41E0-A591-7BBA64E9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90AB7D-E837-4B5D-BCDC-4FF2353E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69C211-0413-4A66-8B59-A9602620C4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034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9CEA6D-4749-41DC-846E-58C30646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B73849-1E23-4A31-AF9D-F177FBF59D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0A126E-A9AB-4A30-95A2-E194A85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B4FE7-A03B-4A5A-8328-910A0141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12CAEE0-A54B-4E45-BEB5-7648D668FA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885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4F556C-B5B6-4B13-9120-DEC43032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7E573D-AE8C-4F6A-8921-15EEA880FD6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35CC77-2BD6-429E-BC1C-BB11AB17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2731DB-C65B-44BE-8D1C-69EB5FEB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BAAD37-DE15-43A1-A692-9080A8507A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A6BE65-4485-4826-B11A-0C3A109E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F6355-BB53-488C-8F9C-FF564B1857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00C4E-AC7A-4CF3-9642-7FA5E0C3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9E456-0341-4072-BC48-D7D8EDDD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8FE6FC-73C7-48EA-A914-C697CB6484C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702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0575085E-B208-414A-9E12-D7C69BFE4A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4" r:id="rId1"/>
    <p:sldLayoutId id="2147489895" r:id="rId2"/>
    <p:sldLayoutId id="2147489896" r:id="rId3"/>
    <p:sldLayoutId id="2147489897" r:id="rId4"/>
    <p:sldLayoutId id="2147489898" r:id="rId5"/>
    <p:sldLayoutId id="2147489899" r:id="rId6"/>
    <p:sldLayoutId id="2147489900" r:id="rId7"/>
    <p:sldLayoutId id="2147489901" r:id="rId8"/>
    <p:sldLayoutId id="2147489902" r:id="rId9"/>
    <p:sldLayoutId id="2147489903" r:id="rId10"/>
    <p:sldLayoutId id="21474899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B6314D94-3076-40E8-B0DA-7F0A8D1170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05" r:id="rId1"/>
    <p:sldLayoutId id="2147489906" r:id="rId2"/>
    <p:sldLayoutId id="2147489907" r:id="rId3"/>
    <p:sldLayoutId id="2147489908" r:id="rId4"/>
    <p:sldLayoutId id="2147489909" r:id="rId5"/>
    <p:sldLayoutId id="2147489910" r:id="rId6"/>
    <p:sldLayoutId id="2147489911" r:id="rId7"/>
    <p:sldLayoutId id="2147489912" r:id="rId8"/>
    <p:sldLayoutId id="2147489913" r:id="rId9"/>
    <p:sldLayoutId id="2147489914" r:id="rId10"/>
    <p:sldLayoutId id="21474899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D4DD1E23-0CBE-4897-8E09-2A5C73FCA8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3402515D-FB4C-4BB2-84B6-188F315826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27" r:id="rId1"/>
    <p:sldLayoutId id="2147489928" r:id="rId2"/>
    <p:sldLayoutId id="2147489929" r:id="rId3"/>
    <p:sldLayoutId id="2147489930" r:id="rId4"/>
    <p:sldLayoutId id="2147489931" r:id="rId5"/>
    <p:sldLayoutId id="2147489932" r:id="rId6"/>
    <p:sldLayoutId id="2147489933" r:id="rId7"/>
    <p:sldLayoutId id="2147489934" r:id="rId8"/>
    <p:sldLayoutId id="2147489935" r:id="rId9"/>
    <p:sldLayoutId id="2147489936" r:id="rId10"/>
    <p:sldLayoutId id="21474899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88668623-B2C4-46F3-B34C-872796BD05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8" r:id="rId1"/>
    <p:sldLayoutId id="2147489939" r:id="rId2"/>
    <p:sldLayoutId id="2147489940" r:id="rId3"/>
    <p:sldLayoutId id="2147489941" r:id="rId4"/>
    <p:sldLayoutId id="2147489942" r:id="rId5"/>
    <p:sldLayoutId id="2147489943" r:id="rId6"/>
    <p:sldLayoutId id="2147489944" r:id="rId7"/>
    <p:sldLayoutId id="2147489945" r:id="rId8"/>
    <p:sldLayoutId id="2147489946" r:id="rId9"/>
    <p:sldLayoutId id="2147489947" r:id="rId10"/>
    <p:sldLayoutId id="21474899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2EF975DB-9FDC-49F1-97A3-02EF31ADCC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49" r:id="rId1"/>
    <p:sldLayoutId id="2147489950" r:id="rId2"/>
    <p:sldLayoutId id="2147489951" r:id="rId3"/>
    <p:sldLayoutId id="2147489952" r:id="rId4"/>
    <p:sldLayoutId id="2147489953" r:id="rId5"/>
    <p:sldLayoutId id="2147489954" r:id="rId6"/>
    <p:sldLayoutId id="2147489955" r:id="rId7"/>
    <p:sldLayoutId id="2147489956" r:id="rId8"/>
    <p:sldLayoutId id="2147489957" r:id="rId9"/>
    <p:sldLayoutId id="2147489958" r:id="rId10"/>
    <p:sldLayoutId id="21474899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D329824C-9442-4EC6-8B54-90223D7E07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0" r:id="rId1"/>
    <p:sldLayoutId id="2147489961" r:id="rId2"/>
    <p:sldLayoutId id="2147489962" r:id="rId3"/>
    <p:sldLayoutId id="2147489963" r:id="rId4"/>
    <p:sldLayoutId id="2147489964" r:id="rId5"/>
    <p:sldLayoutId id="2147489965" r:id="rId6"/>
    <p:sldLayoutId id="2147489966" r:id="rId7"/>
    <p:sldLayoutId id="2147489967" r:id="rId8"/>
    <p:sldLayoutId id="2147489968" r:id="rId9"/>
    <p:sldLayoutId id="2147489969" r:id="rId10"/>
    <p:sldLayoutId id="21474899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9AC0B793-CF71-46A2-B239-F7B79D808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71" r:id="rId1"/>
    <p:sldLayoutId id="2147489972" r:id="rId2"/>
    <p:sldLayoutId id="2147489973" r:id="rId3"/>
    <p:sldLayoutId id="2147489974" r:id="rId4"/>
    <p:sldLayoutId id="2147489975" r:id="rId5"/>
    <p:sldLayoutId id="2147489976" r:id="rId6"/>
    <p:sldLayoutId id="2147489977" r:id="rId7"/>
    <p:sldLayoutId id="2147489978" r:id="rId8"/>
    <p:sldLayoutId id="2147489979" r:id="rId9"/>
    <p:sldLayoutId id="2147489980" r:id="rId10"/>
    <p:sldLayoutId id="2147489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テキスト ボックス 39">
            <a:extLst>
              <a:ext uri="{FF2B5EF4-FFF2-40B4-BE49-F238E27FC236}">
                <a16:creationId xmlns:a16="http://schemas.microsoft.com/office/drawing/2014/main" id="{2C22046B-2583-45CE-8471-5ADC5BB6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096963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クレジットカードと</a:t>
            </a:r>
            <a:br>
              <a:rPr lang="en-US" altLang="ja-JP" sz="28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個別方式クレジットの利用額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79" name="テキスト ボックス 14">
            <a:extLst>
              <a:ext uri="{FF2B5EF4-FFF2-40B4-BE49-F238E27FC236}">
                <a16:creationId xmlns:a16="http://schemas.microsoft.com/office/drawing/2014/main" id="{B43163EB-A6D1-4966-A7AF-E064BFFD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50938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</a:p>
          <a:p>
            <a:pPr algn="ctr"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C</a:t>
            </a:r>
          </a:p>
        </p:txBody>
      </p:sp>
      <p:pic>
        <p:nvPicPr>
          <p:cNvPr id="101380" name="図 1" descr="画面の領域">
            <a:extLst>
              <a:ext uri="{FF2B5EF4-FFF2-40B4-BE49-F238E27FC236}">
                <a16:creationId xmlns:a16="http://schemas.microsoft.com/office/drawing/2014/main" id="{264759FF-5875-467F-97AC-C7F1E2A6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テキスト ボックス 21">
            <a:extLst>
              <a:ext uri="{FF2B5EF4-FFF2-40B4-BE49-F238E27FC236}">
                <a16:creationId xmlns:a16="http://schemas.microsoft.com/office/drawing/2014/main" id="{47CA5D80-8F7D-4FDD-83B6-E1DD52D0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205538"/>
            <a:ext cx="8272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個別方式のクレジットよりも、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クレジットカードのほうが多く活用されていることが分かります。</a:t>
            </a:r>
          </a:p>
        </p:txBody>
      </p:sp>
      <p:pic>
        <p:nvPicPr>
          <p:cNvPr id="11" name="図 10" descr="グラフ&#10;&#10;低い精度で自動的に生成された説明">
            <a:extLst>
              <a:ext uri="{FF2B5EF4-FFF2-40B4-BE49-F238E27FC236}">
                <a16:creationId xmlns:a16="http://schemas.microsoft.com/office/drawing/2014/main" id="{52EDE466-1705-45A8-89CE-5DEF9B80A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31339" r="11949" b="22615"/>
          <a:stretch/>
        </p:blipFill>
        <p:spPr>
          <a:xfrm>
            <a:off x="830263" y="2410835"/>
            <a:ext cx="8780320" cy="3480955"/>
          </a:xfrm>
          <a:prstGeom prst="rect">
            <a:avLst/>
          </a:prstGeom>
        </p:spPr>
      </p:pic>
      <p:sp>
        <p:nvSpPr>
          <p:cNvPr id="137223" name="テキスト ボックス 84">
            <a:extLst>
              <a:ext uri="{FF2B5EF4-FFF2-40B4-BE49-F238E27FC236}">
                <a16:creationId xmlns:a16="http://schemas.microsoft.com/office/drawing/2014/main" id="{A4306DB4-0756-4AD4-8C00-E1C5676E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19" y="5705475"/>
            <a:ext cx="3837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en-US" altLang="ja-JP" sz="900" dirty="0">
                <a:solidFill>
                  <a:srgbClr val="000000"/>
                </a:solidFill>
                <a:latin typeface="ＭＳ Ｐゴシック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ＭＳ Ｐゴシック" charset="-128"/>
              </a:rPr>
              <a:t>個別方式クレジット＝ショッピングクレジット。</a:t>
            </a:r>
            <a:endParaRPr lang="en-US" altLang="ja-JP" sz="900" dirty="0">
              <a:solidFill>
                <a:srgbClr val="000000"/>
              </a:solidFill>
              <a:latin typeface="ＭＳ Ｐゴシック" charset="-128"/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ja-JP" altLang="en-US" sz="900" dirty="0">
                <a:solidFill>
                  <a:srgbClr val="000000"/>
                </a:solidFill>
                <a:latin typeface="ＭＳ Ｐゴシック" charset="-128"/>
              </a:rPr>
              <a:t>出典：一般社団法人日本</a:t>
            </a:r>
            <a:r>
              <a:rPr lang="ja-JP" altLang="en-US" sz="900">
                <a:solidFill>
                  <a:srgbClr val="000000"/>
                </a:solidFill>
                <a:latin typeface="ＭＳ Ｐゴシック" charset="-128"/>
              </a:rPr>
              <a:t>クレジット協会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「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日本のクレジット統計 </a:t>
            </a:r>
            <a:r>
              <a:rPr lang="en-US" altLang="ja-JP" sz="900" dirty="0">
                <a:solidFill>
                  <a:srgbClr val="000000"/>
                </a:solidFill>
                <a:latin typeface="+mn-ea"/>
                <a:ea typeface="+mn-ea"/>
              </a:rPr>
              <a:t>2020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年版</a:t>
            </a:r>
            <a:r>
              <a:rPr lang="ja-JP" altLang="en-US" sz="900" dirty="0">
                <a:solidFill>
                  <a:srgbClr val="000000"/>
                </a:solidFill>
                <a:latin typeface="ＭＳ Ｐゴシック" charset="-128"/>
              </a:rPr>
              <a:t>」</a:t>
            </a:r>
            <a:endParaRPr lang="zh-TW" altLang="en-US" sz="900" dirty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1384" name="テキスト ボックス 39">
            <a:extLst>
              <a:ext uri="{FF2B5EF4-FFF2-40B4-BE49-F238E27FC236}">
                <a16:creationId xmlns:a16="http://schemas.microsoft.com/office/drawing/2014/main" id="{46E71C5D-0147-4289-B697-10D86B6E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100263"/>
            <a:ext cx="836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●クレジットカードショッピングと個別方式クレジットの信用供与額</a:t>
            </a:r>
            <a:endParaRPr lang="ja-JP" altLang="en-US" sz="1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ED3FD944-2568-4A22-9D65-C57B69CDEB52}"/>
</file>

<file path=customXml/itemProps2.xml><?xml version="1.0" encoding="utf-8"?>
<ds:datastoreItem xmlns:ds="http://schemas.openxmlformats.org/officeDocument/2006/customXml" ds:itemID="{C3F3C299-03A2-453B-B9FC-35AFA070D96B}"/>
</file>

<file path=customXml/itemProps3.xml><?xml version="1.0" encoding="utf-8"?>
<ds:datastoreItem xmlns:ds="http://schemas.openxmlformats.org/officeDocument/2006/customXml" ds:itemID="{79E93EC7-D112-4E23-AAD6-613201224F69}"/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64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新細明體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102</cp:revision>
  <cp:lastPrinted>2016-03-12T10:43:24Z</cp:lastPrinted>
  <dcterms:created xsi:type="dcterms:W3CDTF">2015-11-26T08:00:25Z</dcterms:created>
  <dcterms:modified xsi:type="dcterms:W3CDTF">2024-06-19T06:23:14Z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