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08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 showGuides="1">
      <p:cViewPr varScale="1">
        <p:scale>
          <a:sx n="101" d="100"/>
          <a:sy n="101" d="100"/>
        </p:scale>
        <p:origin x="1116" y="108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 showGuides="1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610FA7A-0793-446C-B773-4BBB145539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E93F70-9B21-4202-A4DE-07B6082521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89A00A-82D1-4EA8-BE73-77C9D4A290E0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2332340-8BC4-442C-BB6F-4710EFF6BE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58B7D6-1985-41AE-992C-055B58EA5F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3BE9A2-8BA5-448E-A6D8-DAA7E669F5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EEB6D7-DCA2-40DD-9BFE-174580D8A8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ED01DE-757A-4627-A971-9B036B87509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AF882E3-0333-43AC-B183-A498B2FA7ED6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BB7F484-EBB7-486A-8F6C-3D5A200605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C811E4D8-73F8-4F37-B7C2-3B5EADF19D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67455B-003B-44D3-991B-5C1104024F4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C396FE-4E8B-45B6-A4AA-0E52963B4B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29C23B9-8FFD-4A3A-A9B3-D5DE13FB9C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914B6D-9FD9-42AD-8C7C-F5B0B6F3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D08D886-6415-443B-9BE9-209A4C1EFAB4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6B8EC0-CA19-45F7-825F-0A5255E2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FF19FA-20B4-42C5-B5F8-9923AF096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B4F368A-987D-4760-8E82-351ED47045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158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4541EF-9D57-4ECE-89C6-525418A12D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FCAE385-B24A-4699-B5AC-1D78B624608E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0F8A3C-F7B8-45B0-AC52-D1711687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1F683F-1EF3-4E1F-B557-283FF9174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AD82056-08EF-4310-BC40-FD7DC4B10E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339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81673A-972A-48EE-8DC8-6FD6D6F6D7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D4614F2-473C-42E5-88E9-D20DE8E241C5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3A1224-C69A-494B-BCBA-C9A8E6B40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C1B064-81FD-4A02-B142-1C1FFB311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A009325-8515-42B6-B9B5-963B8B58CA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6213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085E74-3A9A-4233-8F04-6E92C2C9C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5647D68-A921-42C6-93C7-A28DDF6D36BA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2D88A9-C2FB-4F71-AE20-D34DAA0A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9999BB-D67C-48D5-92F1-1F60D406D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39EB994A-AE7A-42C5-97CC-A34A40DD2E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3126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D8C879-2246-4382-9E01-02876051D0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521E4CB-3D7E-47AA-B2BB-E80043D2D24F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83C09-3FD3-46D7-99B7-2B024DFD9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E7022B-F4A1-4BAB-AADF-130BB339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0D9E991C-F214-4109-AA6E-ECDC6927BF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1301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6DBA01-8E5C-4188-8D43-FB90502CA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AF277F2-327A-4166-936B-1B84C993BB97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F0BCA2-3B9A-40FC-A7AC-B28B9A154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39A19B-EE4D-40A5-8976-77CC39BA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48DC7464-FB63-4AE1-A823-6303B68973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8591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D8D7D6-B385-4A9C-A430-F53F519D7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3966A9F-773C-496C-A286-4544E9ACB36F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E5FAFD-1273-4532-84BF-93C864F17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8433D8-42FD-46DE-894A-294C7BA64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57ACCCF2-0BC6-4E89-8BCA-D306A5F741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6090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7D4D15B-11F9-4613-BC71-E13E8882EC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D3945DB-1E06-49E8-83D2-7F65435985C2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2BD598E-0125-4463-978A-C7E3A37A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D2CA3AE-ECFE-41E0-B949-5B6014C3A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B985CB87-7420-40F3-9E8B-FE8FCBDC2B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2593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1CDB137-385E-472B-BF3F-78C046E2AB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C8D931E-CBCE-4C00-9EBE-EFDE3DF4E15D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048F920-0CEA-45BE-8D46-0C8ADAA7F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D63DA0C-37B8-4E6D-BA1C-10ADCC82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1EA5AC2-8FEC-45B3-AABC-98C0AA9A17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5684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1383F8D-3CD4-4813-8B51-3C8790E7DC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5C1E0DB-5407-4959-93AC-44B33585A544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49E3E7C-6475-4871-A6B3-94894CC84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587C94-6CBA-4760-88C8-9DFF57176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B07D9037-368C-4B8E-A142-F90B55055F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9541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820448-C347-4B9E-8B13-0512267C6B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80CFD71-69F3-4D2E-A914-D2B30B217C7A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412EF3-F566-477E-BF5D-4C265CA9E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42D2F0-AA0A-4D97-B808-AC91DA573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70F6DA63-8722-48A3-AB3B-74E566CB0F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958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7DAB7A-2A90-49D6-8CE8-12D1194D2B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A4F6FD8-7757-49DE-A385-B5BE8F336529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536F5D-3601-42E4-9FD3-551C23E9E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790808-D0A4-4ED8-9784-157991005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3ADCC8B0-7450-4DEE-B363-ED1BDD8C7E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09201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016FFF-5A4F-40CB-B667-78409E64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F9D2C0-20CA-47F8-81C2-F57C10FB4CC4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E94BB3-C40E-40FD-BE4A-424A5B999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6ADBCF-27F8-4D4E-BF87-170CEA47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BE49E5B1-6A45-4AC5-8EE5-4531351E94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8617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DCD20A-F9ED-4E35-96EF-DDA7AA87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8B6CC68-32DC-44F7-907D-587499B66C33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67A734-54E1-4568-B5A7-259C59C03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26E3D7-92BE-4538-8B13-B73E349A0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7E3F4CD5-26E1-4EA2-8A98-076D793559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2165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8E3DA5-B19E-4112-BAEE-8BFC0C19F7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2EB87A0-4F99-4EB1-8708-D33897AC0D8F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D64375-8C0E-457D-89D3-EECF4679C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FF3E70-9FF6-4261-9E03-AECDFFCFE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B416C498-96BB-4D52-BDEE-F0FAC421B0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58673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8607CD-EE02-4F51-9A2C-F60FA2DD61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4D56429-DAA3-4111-8AB8-755C4AE30E7E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89C176-2E1F-4C0E-A21F-A3F4E6B97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ACDD44-FC26-4B64-A3F6-63C3011FE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2B22BF76-A06C-47FA-A036-70A7D24462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98066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2EE9FA-AC42-44B3-9494-B2CB614404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5EEFB1F-0A54-4148-BCEE-4258B65B1828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F160-D70D-460A-9931-3E3446BB2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758FA7-C0FF-4D63-BDBE-2354479B0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53E10089-FEFA-4014-B404-CD10CD0BF8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2766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3B2DE0-97D9-43BF-99BE-D0FE0002C4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F584B23-55AA-4774-B92A-71FE3C0CC7ED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1E4E47-7340-4749-BE99-8234CE03D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59B044-9FB9-497F-B62B-1F2FF1D10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0A1EFA2E-6BD1-414A-8F2B-43065149DB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5793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76EEE5-93EF-46E0-B23A-1D56B061F2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C3DB4D3-5A31-40C5-9160-786D3FB5AE9B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C96829-57E7-409B-8A7F-935A58E70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DF5BB7-6EFD-414B-85A9-E2AEEB82F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4FB9D8B7-1B81-4C22-86A9-8DAF18F058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98912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F4683B1-D238-4224-8DF6-38AE718D7E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BC77E0-4522-45E0-A132-63C58A9E07EF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02F3719-E211-416D-92DE-FE8AB22BA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A37D13F-D4EF-4D5D-ABA8-4751F3E95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635C800A-581C-468E-998E-D030C08261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46996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8DBA6F-4C3D-40DA-9390-6482DD1F56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52F992E-8341-4BD9-8C07-350EAC8BCFF2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78BF0DD-760B-498B-8960-A9A2E3214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23E591-A096-4FF8-AA9E-9FEB0BCE2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CC93B77-02C7-46A2-894C-482108AB71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37569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0DAA1E-C144-49C1-858E-453D0E9B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0B3BC3-B549-45D4-9C6D-534562324842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008230-4FAF-419D-8862-28FB632E8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CF4710-E42F-4583-AE99-6DB9574BF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FCAB6C73-C2DA-4100-9F4D-ACA2090749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289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CBE2F-7E83-48FD-8C8E-64EA33EEC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49AC86F-A25F-464A-931A-1C25EE4374C0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5FBB79-FB20-4EA0-BCB0-79B9A4FF4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475D44-9DB3-4120-91FB-5C241C80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093958B-9A56-46A6-BD54-2FC45771CD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21750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732FDE-3FB4-4896-89E6-E8554A3AB1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EAA84B2-C6AC-492A-83F9-E897E1131F9F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BA1146-29B0-4013-909A-B1D8BCA37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587DB4-701C-494D-A58D-2442401C9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4404296-BE9C-4FD6-8990-E4DDCE374D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77810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D810BE-9487-4215-B38D-B31B4461D6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91C9DCC-9C93-4194-B9CA-F3BF6EAA131F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662F21-A8FE-4B4B-A6D2-A6F243376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D4DE52-1F04-4D0F-BA4E-2FCA4754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DBCE0C2D-12C1-4CC7-9693-291638B5AE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59877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DA0F05-489F-4AFC-B152-A9C5FE9F5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8E7A500-6060-46E2-AE1A-EC39229456D9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4798F0-9FCC-4852-9B97-8719F093B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32DA16-1F5C-4159-BC50-DABD2B330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4AD388D8-3AB1-4FA7-A4A9-A49B76B7F6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26212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5B9CE0-B6E1-4DD4-B0F8-F1A0CEDD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E6B7D4E-7242-4C47-8E55-FB68D05BE24E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6EF9E1-85B4-4024-8268-F456F7DE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A2AB4B-F712-4A22-9D6D-4C21F9D2D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42908B09-B0E4-415D-B49F-9BD98A45DE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68276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27D002-4920-4F60-8F5B-CD7E26C79F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62F6C9D-7DAD-4563-9D4C-C1921FE2747C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638162-C7E5-43BF-BC86-1C2E53037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577934-871A-40A0-B341-812391A95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187532E6-6585-4DA3-9D36-5C22084F09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38350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354B2D-CC9E-4A94-846D-DD53E69EF0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065EAEE-91E1-43F8-98D7-9D66D04F28D7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D1DC60-D6EB-4DA2-B944-6CBA9DDED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E1C997-C428-4063-8A5D-4FA253E95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57E209E-AA98-4BF9-BB75-F5CFAA0F2C2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86618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479642-5688-4DCF-B899-6516508ABA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7AC33AB-E999-4A85-88EF-6BA8C556A6B5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890291-C549-45B1-ACC6-D87F524A6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939397-E839-416D-A4E2-1D0F117AA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08DE485-FEAF-4160-AC51-769003C8A0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9100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B91DBD-1080-4180-A988-C93B40CEED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6678C0C-05DE-436B-8F49-297F8ABA3257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8C34C4-B30C-4651-ACC7-6E9495B57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7AED07-2AFE-4D7C-8A17-4B8B42285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14993D5E-B564-44EA-AF71-593F341E8F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26611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C60B6A-E059-426A-8923-9463A960E7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5D9B8C-58F7-4FEE-9BEB-132230345B79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D8B83D2-7EF4-4241-8CEE-4ADA23850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E7721C-86CC-4F21-939E-7DE781F8B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B31A8EEC-4838-48DA-A4A4-D241F1FF76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68411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080378-8688-45F3-90FA-A435E8DD52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A005A54-BD52-4877-863B-52934AA2527B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6A1EE5-F6E6-436C-81BA-5C46520D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4AA4ADE-88B7-43EC-A1FC-9C3A23F9D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5C8D0B5E-570F-403C-AF9C-80DF2D4A24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9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B19488-3C90-4F76-9F5F-C3C00911F5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D98B8DC-750E-4399-93D2-FC439AEE3BC1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379AD2-BD64-4200-A8FB-5584CEC3B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F8E2AE-138F-431E-86EE-A088BB3E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5181873-3D58-446B-A500-78E2DBD614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58235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B1F7AD6-1AD7-4BEE-9D62-023C2AC6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86EE670-3322-4C33-B6C8-695CB81C7AFF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EA7058-F047-4BE1-9702-68AAEDB93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1F4382-A7D8-47FE-9C0D-F59F7973A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2244FD64-11AE-4741-A7DD-C4DDB8FCCB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52426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73291E-8393-4265-A185-96254817D3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603B19C-8EA5-443A-8FED-F43F4A795F8F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707084-80F9-43AB-A544-470BF59D0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EC69B8-4557-456E-936D-550A5B927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D7386011-D250-49F1-8A6B-7F3709AD23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559746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1CDEF0-8BF8-4F6A-9AE0-1C60EC51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0F7C81-83CB-457A-BFEE-020DCF9382A4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8FE24B-3308-46C4-A665-8234FB5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970593-C0B9-4ABF-A320-53162826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0EE9256F-A812-48BA-800A-DFB3DF2732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62344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9FA880-875B-48C1-AB1F-1A80350015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562A668-26D0-4644-B81B-51A653C0988D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D035CD-46EE-434F-AA69-726A0D63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841ED8-54D2-45BC-B2DA-21C2D5DA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76AF9C0-8616-42A4-BD49-FBDABFB896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56429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C1D15D-D482-4988-8C88-7C7CB9A292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D0CB24E-1205-484E-8AC1-341D725EC2BD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D3A54A-017A-4378-B9A7-D028C0EE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7D739D-8F44-4352-9796-6378A5B63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CDA7ECAA-8382-4CF4-96EC-AD0C35DEEB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77766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C0F810-4FB0-44C5-8ABD-D048B8D3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E1F97D8-A210-4F34-9D7B-FE1A9F298EE4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DC6B5C-DBE5-4C57-A4F0-BC41A6A44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8DDF3E-E1E3-4F27-BCB4-41504957A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EC8D5BC-51AA-40AA-B94B-EA7ACFB685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89820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C4780E-A6A8-4DC8-90A6-E80CCA7B88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0921151-9E8C-4D7A-AC91-9DE7239658B8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BF595E-67DC-4978-8650-7D0AA4A2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FE865B-E251-4437-A6E3-E92D7C439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59B20D8-4E4C-4B83-BC2F-8A8A3727F9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84331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347B0D-92A0-468A-B9F5-99209BAA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3A49B34-1E55-4D4A-927B-074B5EA6FB2C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002771-A202-4AC6-A9E8-F1AC4D955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FF272E-6F19-4461-9366-DB13323AC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387B39D-F44E-43D0-80C1-83F848B39A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22866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869594-A026-4C88-A61B-84201BAC0E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62D48C2-B464-4362-803E-62FFBE4515A4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85C5CD-4B20-49DE-B8D0-5A53D48B1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F7CA4B-749B-439C-ADAC-1F39D9BA1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B347E4B-D24A-43E2-8EE3-A5650EA19D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26585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6375B4-970E-4D08-B0B3-39976319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AD5B2CD-0918-42EA-A24D-DFCA4812011B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2FE198F-6173-4A3E-A498-28E326E9D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CB577E8-047E-477D-A663-36A9D3E58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21DB14F-695E-490A-98A8-4B59309216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425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D89F10D-AC44-4B0B-8BE6-17192936E4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7FABD4A-2318-448D-B4DC-DE250463DF20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58DCB88-FC0F-40AF-88A7-5B5998AA0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2A8DE22-3393-4DB6-93DF-FA6FED16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1793ACD0-3205-45CB-9B20-45E61D2CF1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130900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5ABEE8F-3327-4D11-A74A-947CB702F0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098787-ED31-4F2F-A8D8-1E1EE683E7C4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3BD3D9-F3B6-49ED-A269-5FD31589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188E98-B196-4EEC-874D-8B5A69871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91B7906-0B73-47B8-9E4B-F83F8A7FC2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1100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3434888-F8DA-4B04-A336-274EB45616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030DBC-6400-4E04-92D1-F13C2693000D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9D1A9C-ACB4-47A9-B307-CACC71B83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2A0034-65D5-49E9-8FB9-0A6A55822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F358729-5642-4598-A51A-C06DC2705D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35109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37E250-2923-4C38-8322-F349379ABA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3545D1F-7D77-4693-A789-79942F635623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C969DF-9012-466D-8785-DC9DBE732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EDAB1C-6E6F-460E-B267-4A2EFC949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1B6A9F3-9DCC-4E06-B127-35C803D153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71714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B0C32C-254C-422C-8B38-4BFBF5F5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9E9821F-CD5F-4D06-B379-6C2C99B85A27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60EC45-646B-4E4E-AE2A-FC37467F4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021074-C4E5-41D5-85FB-F6CBFCA1F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147B695-258D-4FA3-963C-C76755E05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26022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1A532A-5443-4395-BB11-F523D80BF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A1B8665-9749-47E8-AEF0-760CA3EC1C4F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BB90CA-EBBB-45EA-BC37-A6979C61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82FF6D-D6C7-41BE-9566-A77D7BC6A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5D04E46-888D-476B-99F5-601C95A3E1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496079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FC50AF-ADF6-4A42-8028-C0B5BCD416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82DE2D7-F1C6-49F4-93F1-BA9157B4E291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DA2BBF-34F1-4D66-952C-5F2584D51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68ABD1-6545-4DCB-8442-4E544991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FD3FD96-EA5C-4A94-BFBE-9C85801F70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49118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E723DE-B3ED-48F8-93BC-650BD6691C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1BC6F7B-8F61-4DB0-900E-BB3DBBDFF3DD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47EFEC-0632-43E2-B84E-AEBE04DD9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662A9D-9418-44F1-8389-4A8221DCD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F0A3C2B-2067-46D8-ABBF-64235B778D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69208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C5BF1B-BFF2-48B4-B4A1-796FBAAA50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EEDB5CF-C3F4-4429-AF85-C63B2FD0F9A6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6DCF83-0DEA-48A9-9510-08749E0E5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C43BE0-0997-4CFB-B2AA-51B4FA399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C9918CE-8285-469B-A915-FBC452511C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85662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7A3ABE-C544-4379-A160-93E88B01F5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B60267F-48A7-4CD8-B341-BAF92438A7CC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54BC79-F6E9-4A93-8A66-2CD43DE9E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53F04-D0AF-48C2-A83F-BFF7CF5AA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8E062D-69C5-4DB8-AEDA-12A4B2648C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61779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ACA7DB-96C6-4098-87C0-08EB015B20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203FE68-E92A-4BCF-A54C-883FA0AE1314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1098B3-23BE-4FDF-85F1-A5E93CFA9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D747DF-608E-47EB-BCEE-208F1A7E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810359B-8D65-4668-910A-9280FF836D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624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9554D0-5B39-4DCB-9A18-CC34D1A9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4D229E0-A60F-493A-BC03-73780F0412FA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2D7B594-9D79-4A6C-8E04-2EC136416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1933B9D-6048-4542-A499-50340DB91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0D76062E-DF5F-4FCD-89A4-6C901FA9D0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106774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2F59184-6377-49D0-9FBD-AB6239C557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6CDA2B1-A37D-4166-8D36-DA91B9AB9CAB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1DE4EA-0D4A-4341-A0A4-F89D56F6A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9B8A131-EC9F-4197-ADD3-241EBC858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5D4153-EF43-4434-9579-0FCE3CD144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33852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9D7173C-88C0-406F-9F17-EBBFD83AA6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CA32B3C-72E1-4F8E-9E60-4A20C3CC0D61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FC024A-FFE5-449D-BF46-34AB3B0F5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5DA2D5-BE81-4B44-8629-394825D5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82C3EA5-F801-4513-809F-EC818F3AC5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741897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0D5AA88-C93A-42D8-9011-1F830054B3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30EAEFB-CA73-4FA1-AFB7-1CCBA812AA83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52A7B0C-2574-4D3B-BC73-23FB2BB53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47D7FD-12AA-4983-BE91-745F479EC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091D58B-A0C9-4C42-8B44-8B015720D1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306720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65753D-A56E-46D7-8DAF-592AF4B6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96C4DD8-1C19-4D2F-BB84-518BD7E9DE98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B04406-C37D-42DA-84A5-70573F85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40EEBE-785C-4E37-B8D4-D3542ECEC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F0238FD-BB34-402D-9FD4-199EA3FAAC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51307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328206-631B-4BE0-8660-7A5F60676B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92F6BAB-1326-460C-8995-C12081DB1A0C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3D1219-0423-4D51-AB8B-6731F6E7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A9B26F-AB88-452C-AB62-37993967F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0ED2812-FA26-4178-8381-AA882E9506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431671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5CDA3B-1B74-4B2A-8777-A9732D4E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E924C25-35C6-4804-B603-CDDE1DC0303B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44A167-A37E-4E6A-B02F-A890675B2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D3132F-BE4A-4014-B14A-88D2D0186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7B587C2-4C1B-4481-98F4-BDEFF1C7B5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904917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144D3F-C6FC-4F89-B1B9-E67979844D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6BF52BF-CB83-4278-9507-CF0488E2B1E0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15E08B-CF57-4E14-B229-B2850525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B90B5A-9DEE-453A-A383-469BFF494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05F14ED-3990-4169-B960-AECE65FBCF0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981291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BC3E05-1F27-4D98-80D1-7E3AC459BA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07D80F1-E8FB-4410-8D16-F3F4389E63BD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A7829F-74C5-491C-8F6E-95927D052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9BA237-9F82-46BF-BDF8-97193759C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96292AE-DDDC-4957-91C5-D9F11E986E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923260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E2C65E-5AD2-4E20-AE7A-30F93D21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DE06095-CD8D-48B8-A9B0-296953B310D3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D00440-DD62-41D6-86D9-8AA3515E8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EC6BF5-D8C8-4AB4-A4DA-B3F1E69F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07D9ECE-D558-44E6-8547-47BBE10C19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381059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169B7F-0953-443D-BB30-7FED9989D3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A90F75E-AE80-499B-BC4C-4E18CE6DB343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FEAA4E-4C65-4464-9CD2-CE8FA4CB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055E29-3973-4A0C-B14C-FC40AB3D8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1423DF1-0738-4B60-B095-61FD0952FD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367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A69AA37-E9E5-41E8-96C0-8E2C7A15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D739BB1-36E7-40BA-8BEE-19EEFE19B3FC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627AEA-C87B-41E1-AECE-7D8878828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34328E-53A7-405D-AC5F-1E1BB407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97E23389-9E05-4B44-97B1-BAB7C5A2AB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355851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B926C0-5FDE-45F8-B472-03E38C1B68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B6C16B6-D6EE-4811-AFA2-D28F732CF240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B7A6F7-662D-4A29-8621-333A98910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DE8222-04FA-4F46-A2FB-19D838C17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72C9101-55E3-49E3-B0A1-0C51E50FD1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9392087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0E5EE2E-FDD3-4430-88C6-857DED5DFA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71C9BC2-0BDD-442F-9127-1AF62AE93930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9B4B48-C440-4E7D-86F6-E4889B6A1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635D54-4267-49E1-93C7-1D2598387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552AE94-BFDF-42A3-B2BD-00510682E1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77778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142A1C-1945-4340-99F2-15846BD5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59226B9-A460-42A7-BE96-CA0F701B41FE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859F46E-3E68-4399-884E-330E14913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78C79E-69D9-488E-9D28-0B4C31985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BE2B22E-7CCE-4BF5-8619-CD22BE60B0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86580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1EF5528-F394-4069-9F76-F69B5561B9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D2161A7-9F9C-4405-9735-1E18FF11D062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013A3D4-8FC4-4F96-A59C-93563B837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FB49E70-B773-4F0C-928F-8997D224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EB78AD1-485D-4083-A777-A156A9A82A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223840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D14EB4-AA5C-42DE-9B25-166F19C238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30BA878-AE63-4481-A466-F57CD702A639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1D093F-8F06-407D-A3E0-8928ABAC2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019201-5225-4DB2-8467-9E05EDA3D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706E6CD-0A37-4FE1-AB2B-B6BEC5E1A5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708441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68C1E2-AC99-45D5-9997-8A74D997F7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81B9287-330F-4A41-9863-ACED21B6BEE1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134852-1480-4CDB-AA60-42632C58B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EFE24A-8695-479E-81AB-25DA30BE4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1119136-099B-4BB0-8AA7-B161B97C33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751886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745AFD-3509-4C8D-A755-528C65A0AB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B5B4E-F617-4394-8F2D-4240B6C17E1B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FD2406-A216-413A-B910-68C302ADC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E1DE7A-873D-4818-9C7F-E68838AC1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0185933-87EC-418D-B771-91A0A6C1C0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27321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A9857D-90D3-43E7-808A-FB817D9649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5743E6D-6B33-4C43-8ECF-6D4E4BAD78E2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335966-52A4-4119-86CC-C6341E2FC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66D054-5B89-4E91-87B0-3275ED7F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112C41B-9642-4086-A5AF-77B77BC1EA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253411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D445B1-5755-4E54-906F-49A759AE7A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91B7183-44B8-43CE-AC16-7CCF4B80E2D8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ABFE72-7491-4017-B34E-FB2EAAC00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A582BC-7E8A-43F6-A66E-E7A2C386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31832BA-61EA-452E-A3A2-F14A334A0B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025648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B031D4-3B45-434F-A9BC-0BE102C3FB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4E2738-95E7-4567-B573-42F212146F25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6B4850-7357-43E6-BE10-87081167C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F83EDD-ABEF-4E8B-89E4-B7A46C5B8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FBA1CA6-6939-4999-8383-01938A49C8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861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492990-69B0-46A0-9A07-F0F3BBBC0B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F8B2255-41C1-4CC4-85E0-CF21EA46508B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5C318E-B0F6-455D-9898-E9323E1A1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1F8E3A-B429-4697-AE20-779427528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55EE8B8D-F0CE-48D0-BE08-58E8B1DD8C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224104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E23396-F788-4019-914B-10EF203318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52EFC5A-C9D8-4581-95E4-911797A6D718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38A346-3B87-4E72-8E2A-13D88C43A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1AC1B9-5A1B-4BE4-98F1-8C1A9611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A88BB3D-DEB8-4386-A1DD-D9A0FFE4C9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4949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EBBF-EB0A-43C2-B376-B001A279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F659286-9135-49A2-BFF7-D0F0E89E527F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D6BBD3-A4BD-4348-AFE8-2623829D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542572-FACF-47D7-903F-CF4D33CF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AE9B8DE-FE99-4862-9E85-787FF0848E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187463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4DD54E-E66D-4932-AE3F-00BF45D4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60FB7D-9293-4079-B122-C2B2FE8EF976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938F2A8-9AAD-45B4-85CA-CAED28A8C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77753F-577A-4A38-BBF5-EE4082C3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9DCEC73-09C2-4D23-8A59-D458C085F6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327867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9F6B64D-0B2C-47A2-A987-96F24E2D6E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FAF78C5-044D-40E4-95BB-26FAF691345A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09F9E01-9D40-4256-A0CB-705DA9497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A7C661-5457-4574-AF7F-952CFA499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974B87B-81E8-4850-969B-951DCCD3F7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300873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132D3DD-496B-414B-A4BA-9FC63C8BC9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6AC2E2E-B2C5-4987-BAF7-63308CDEA662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C6ADC2-B8F8-4B86-963F-481A4D55B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DEC6A99-868D-49AD-8D51-451F86E48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26C6C98-83B2-4879-874A-3FC62A8AA1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09236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58EB80-5C3C-4364-9167-0DF4A275B4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CAA3BB-4E4E-4CDF-8A27-200C71E9BFF6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27A175-EA4F-4849-8C7E-39F1EC391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6E1970-954A-490F-A35A-E67377018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1415A6B-ED19-45BF-BA2F-AB3B973848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0497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666FF1-3781-4612-A66F-DDD4C7F2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0EC1EA5-A4A8-4551-B039-215B061A86BB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EE335C-D8E1-47BE-892C-57E2F61E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CECE6D-ECF5-4FF4-B935-40CE4AB09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D45C4D8-33A3-4509-9C30-9F02DC8B48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724002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B89734-67FD-4CE8-916B-30409FCB09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662347E-80ED-4CEE-88F8-B20FE48B1361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CF0235-A977-4564-B928-D44D91378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1C65A8-0ECB-4308-A4F3-60D1EC73F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72BF596-C9B0-4F47-B3BC-21DF99FAA8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218960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B0687C-CD4D-4380-9830-9673A0B21C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67E67EE-9139-4DB4-8B25-023F578DE691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A3C91D-036A-4C9E-B115-D3AC3BFB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9F1249-D7F8-4C6B-8492-7074B87BF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8D4D8EE-8256-4780-8031-253997A6B9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055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B84B82-8EFC-4FAE-AC16-B99D3B22A4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931A489-3A9A-4CA2-8602-6DA418466413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70B739-4C13-4165-85EF-517A5660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E87C1E-0A57-473D-9781-41F511E66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B05562AE-C409-4D0F-8394-8C8C7BDDEA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059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F5F8038A-54DB-4ED9-9B10-165CBBABFA7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894" r:id="rId1"/>
    <p:sldLayoutId id="2147489895" r:id="rId2"/>
    <p:sldLayoutId id="2147489896" r:id="rId3"/>
    <p:sldLayoutId id="2147489897" r:id="rId4"/>
    <p:sldLayoutId id="2147489898" r:id="rId5"/>
    <p:sldLayoutId id="2147489899" r:id="rId6"/>
    <p:sldLayoutId id="2147489900" r:id="rId7"/>
    <p:sldLayoutId id="2147489901" r:id="rId8"/>
    <p:sldLayoutId id="2147489902" r:id="rId9"/>
    <p:sldLayoutId id="2147489903" r:id="rId10"/>
    <p:sldLayoutId id="214748990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F6784E79-32A5-4372-BEF1-CB4FB161EBC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905" r:id="rId1"/>
    <p:sldLayoutId id="2147489906" r:id="rId2"/>
    <p:sldLayoutId id="2147489907" r:id="rId3"/>
    <p:sldLayoutId id="2147489908" r:id="rId4"/>
    <p:sldLayoutId id="2147489909" r:id="rId5"/>
    <p:sldLayoutId id="2147489910" r:id="rId6"/>
    <p:sldLayoutId id="2147489911" r:id="rId7"/>
    <p:sldLayoutId id="2147489912" r:id="rId8"/>
    <p:sldLayoutId id="2147489913" r:id="rId9"/>
    <p:sldLayoutId id="2147489914" r:id="rId10"/>
    <p:sldLayoutId id="214748991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57CBB74F-E67B-4301-8054-B13920495CE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916" r:id="rId1"/>
    <p:sldLayoutId id="2147489917" r:id="rId2"/>
    <p:sldLayoutId id="2147489918" r:id="rId3"/>
    <p:sldLayoutId id="2147489919" r:id="rId4"/>
    <p:sldLayoutId id="2147489920" r:id="rId5"/>
    <p:sldLayoutId id="2147489921" r:id="rId6"/>
    <p:sldLayoutId id="2147489922" r:id="rId7"/>
    <p:sldLayoutId id="2147489923" r:id="rId8"/>
    <p:sldLayoutId id="2147489924" r:id="rId9"/>
    <p:sldLayoutId id="2147489925" r:id="rId10"/>
    <p:sldLayoutId id="214748992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DAC99D22-5ACD-4D6F-AFB4-5715EE2FE66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927" r:id="rId1"/>
    <p:sldLayoutId id="2147489928" r:id="rId2"/>
    <p:sldLayoutId id="2147489929" r:id="rId3"/>
    <p:sldLayoutId id="2147489930" r:id="rId4"/>
    <p:sldLayoutId id="2147489931" r:id="rId5"/>
    <p:sldLayoutId id="2147489932" r:id="rId6"/>
    <p:sldLayoutId id="2147489933" r:id="rId7"/>
    <p:sldLayoutId id="2147489934" r:id="rId8"/>
    <p:sldLayoutId id="2147489935" r:id="rId9"/>
    <p:sldLayoutId id="2147489936" r:id="rId10"/>
    <p:sldLayoutId id="214748993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CA5C09C8-531D-4C6E-ACD0-80DF0DB5C40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938" r:id="rId1"/>
    <p:sldLayoutId id="2147489939" r:id="rId2"/>
    <p:sldLayoutId id="2147489940" r:id="rId3"/>
    <p:sldLayoutId id="2147489941" r:id="rId4"/>
    <p:sldLayoutId id="2147489942" r:id="rId5"/>
    <p:sldLayoutId id="2147489943" r:id="rId6"/>
    <p:sldLayoutId id="2147489944" r:id="rId7"/>
    <p:sldLayoutId id="2147489945" r:id="rId8"/>
    <p:sldLayoutId id="2147489946" r:id="rId9"/>
    <p:sldLayoutId id="2147489947" r:id="rId10"/>
    <p:sldLayoutId id="214748994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523B7B40-CA1B-43A4-BF86-D8C5B9FD8CE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949" r:id="rId1"/>
    <p:sldLayoutId id="2147489950" r:id="rId2"/>
    <p:sldLayoutId id="2147489951" r:id="rId3"/>
    <p:sldLayoutId id="2147489952" r:id="rId4"/>
    <p:sldLayoutId id="2147489953" r:id="rId5"/>
    <p:sldLayoutId id="2147489954" r:id="rId6"/>
    <p:sldLayoutId id="2147489955" r:id="rId7"/>
    <p:sldLayoutId id="2147489956" r:id="rId8"/>
    <p:sldLayoutId id="2147489957" r:id="rId9"/>
    <p:sldLayoutId id="2147489958" r:id="rId10"/>
    <p:sldLayoutId id="21474899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12F16252-ADAE-4D5A-85E7-EBD445CA1D9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960" r:id="rId1"/>
    <p:sldLayoutId id="2147489961" r:id="rId2"/>
    <p:sldLayoutId id="2147489962" r:id="rId3"/>
    <p:sldLayoutId id="2147489963" r:id="rId4"/>
    <p:sldLayoutId id="2147489964" r:id="rId5"/>
    <p:sldLayoutId id="2147489965" r:id="rId6"/>
    <p:sldLayoutId id="2147489966" r:id="rId7"/>
    <p:sldLayoutId id="2147489967" r:id="rId8"/>
    <p:sldLayoutId id="2147489968" r:id="rId9"/>
    <p:sldLayoutId id="2147489969" r:id="rId10"/>
    <p:sldLayoutId id="214748997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4E2CACA7-8D4A-46F0-BC3E-7280AB03D4A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971" r:id="rId1"/>
    <p:sldLayoutId id="2147489972" r:id="rId2"/>
    <p:sldLayoutId id="2147489973" r:id="rId3"/>
    <p:sldLayoutId id="2147489974" r:id="rId4"/>
    <p:sldLayoutId id="2147489975" r:id="rId5"/>
    <p:sldLayoutId id="2147489976" r:id="rId6"/>
    <p:sldLayoutId id="2147489977" r:id="rId7"/>
    <p:sldLayoutId id="2147489978" r:id="rId8"/>
    <p:sldLayoutId id="2147489979" r:id="rId9"/>
    <p:sldLayoutId id="2147489980" r:id="rId10"/>
    <p:sldLayoutId id="214748998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テキスト ボックス 39">
            <a:extLst>
              <a:ext uri="{FF2B5EF4-FFF2-40B4-BE49-F238E27FC236}">
                <a16:creationId xmlns:a16="http://schemas.microsoft.com/office/drawing/2014/main" id="{1626A2B5-2BE4-4499-A595-F8EA37E38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おもなカード系統の分類</a:t>
            </a:r>
            <a:endParaRPr lang="ja-JP" altLang="en-US" sz="20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0" name="テキスト ボックス 41">
            <a:extLst>
              <a:ext uri="{FF2B5EF4-FFF2-40B4-BE49-F238E27FC236}">
                <a16:creationId xmlns:a16="http://schemas.microsoft.com/office/drawing/2014/main" id="{5D7C3699-884E-4941-BF08-0B078E33C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9282" y="6407427"/>
            <a:ext cx="8396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solidFill>
                  <a:srgbClr val="000000"/>
                </a:solidFill>
              </a:rPr>
              <a:t>それぞれに特徴があるので、自分に合ったカード会社を選ぶことができます。</a:t>
            </a:r>
            <a:endParaRPr lang="en-US" altLang="ja-JP" sz="2000" dirty="0">
              <a:solidFill>
                <a:srgbClr val="000000"/>
              </a:solidFill>
            </a:endParaRPr>
          </a:p>
        </p:txBody>
      </p:sp>
      <p:sp>
        <p:nvSpPr>
          <p:cNvPr id="101401" name="テキスト ボックス 14">
            <a:extLst>
              <a:ext uri="{FF2B5EF4-FFF2-40B4-BE49-F238E27FC236}">
                <a16:creationId xmlns:a16="http://schemas.microsoft.com/office/drawing/2014/main" id="{FFE5164D-AF2D-4E91-B34C-3E58A6F14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50938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30</a:t>
            </a:r>
          </a:p>
          <a:p>
            <a:pPr algn="ct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pic>
        <p:nvPicPr>
          <p:cNvPr id="101402" name="図 1" descr="画面の領域">
            <a:extLst>
              <a:ext uri="{FF2B5EF4-FFF2-40B4-BE49-F238E27FC236}">
                <a16:creationId xmlns:a16="http://schemas.microsoft.com/office/drawing/2014/main" id="{C9186093-489D-4EEC-B4D8-2A797C3506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44" y="6007100"/>
            <a:ext cx="1277938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 descr="モニター画面に映るメーター&#10;&#10;中程度の精度で自動的に生成された説明">
            <a:extLst>
              <a:ext uri="{FF2B5EF4-FFF2-40B4-BE49-F238E27FC236}">
                <a16:creationId xmlns:a16="http://schemas.microsoft.com/office/drawing/2014/main" id="{B7FD1AD5-2C1A-8CF5-391F-5A92728329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6" t="25935" r="4046" b="45632"/>
          <a:stretch/>
        </p:blipFill>
        <p:spPr>
          <a:xfrm>
            <a:off x="426243" y="2109162"/>
            <a:ext cx="9839325" cy="2149475"/>
          </a:xfrm>
          <a:prstGeom prst="rect">
            <a:avLst/>
          </a:prstGeom>
        </p:spPr>
      </p:pic>
      <p:pic>
        <p:nvPicPr>
          <p:cNvPr id="4" name="図 3" descr="モニター画面に映るメーター&#10;&#10;中程度の精度で自動的に生成された説明">
            <a:extLst>
              <a:ext uri="{FF2B5EF4-FFF2-40B4-BE49-F238E27FC236}">
                <a16:creationId xmlns:a16="http://schemas.microsoft.com/office/drawing/2014/main" id="{0667486C-AC84-B564-D7A6-3F2A1A841B2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6" t="61298" r="34492" b="14301"/>
          <a:stretch/>
        </p:blipFill>
        <p:spPr>
          <a:xfrm>
            <a:off x="426243" y="4134812"/>
            <a:ext cx="6584158" cy="18446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896C2042-2854-477B-B526-C2B50167896A}"/>
</file>

<file path=customXml/itemProps2.xml><?xml version="1.0" encoding="utf-8"?>
<ds:datastoreItem xmlns:ds="http://schemas.openxmlformats.org/officeDocument/2006/customXml" ds:itemID="{250B5C8E-5776-44EB-99DB-CF23503B2AE7}"/>
</file>

<file path=customXml/itemProps3.xml><?xml version="1.0" encoding="utf-8"?>
<ds:datastoreItem xmlns:ds="http://schemas.openxmlformats.org/officeDocument/2006/customXml" ds:itemID="{1AE66445-2218-4300-A6D7-653F8F5653DB}"/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27</Words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2016-03-12T10:43:24Z</cp:lastPrinted>
  <dcterms:created xsi:type="dcterms:W3CDTF">2015-11-26T08:00:25Z</dcterms:created>
  <dcterms:modified xsi:type="dcterms:W3CDTF">2024-04-11T10:10:02Z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