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5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4258" r:id="rId5"/>
    <p:sldMasterId id="2147484270" r:id="rId6"/>
    <p:sldMasterId id="2147484282" r:id="rId7"/>
    <p:sldMasterId id="2147484294" r:id="rId8"/>
  </p:sldMasterIdLst>
  <p:notesMasterIdLst>
    <p:notesMasterId r:id="rId10"/>
  </p:notesMasterIdLst>
  <p:handoutMasterIdLst>
    <p:handoutMasterId r:id="rId11"/>
  </p:handoutMasterIdLst>
  <p:sldIdLst>
    <p:sldId id="307" r:id="rId9"/>
  </p:sldIdLst>
  <p:sldSz cx="10691813" cy="7559675"/>
  <p:notesSz cx="6807200" cy="9939338"/>
  <p:defaultTextStyle>
    <a:defPPr>
      <a:defRPr lang="ja-JP"/>
    </a:defPPr>
    <a:lvl1pPr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96888" indent="-39688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95363" indent="-80963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492250" indent="-120650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990725" indent="-161925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2">
          <p15:clr>
            <a:srgbClr val="A4A3A4"/>
          </p15:clr>
        </p15:guide>
        <p15:guide id="2" orient="horz" pos="4195">
          <p15:clr>
            <a:srgbClr val="A4A3A4"/>
          </p15:clr>
        </p15:guide>
        <p15:guide id="3" pos="3368">
          <p15:clr>
            <a:srgbClr val="A4A3A4"/>
          </p15:clr>
        </p15:guide>
        <p15:guide id="4" pos="374">
          <p15:clr>
            <a:srgbClr val="A4A3A4"/>
          </p15:clr>
        </p15:guide>
        <p15:guide id="5" pos="55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0" autoAdjust="0"/>
    <p:restoredTop sz="94614" autoAdjust="0"/>
  </p:normalViewPr>
  <p:slideViewPr>
    <p:cSldViewPr snapToGrid="0">
      <p:cViewPr varScale="1">
        <p:scale>
          <a:sx n="66" d="100"/>
          <a:sy n="66" d="100"/>
        </p:scale>
        <p:origin x="882" y="60"/>
      </p:cViewPr>
      <p:guideLst>
        <p:guide orient="horz" pos="1292"/>
        <p:guide orient="horz" pos="4195"/>
        <p:guide pos="3368"/>
        <p:guide pos="374"/>
        <p:guide pos="552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446"/>
    </p:cViewPr>
  </p:sorterViewPr>
  <p:notesViewPr>
    <p:cSldViewPr snapToGrid="0">
      <p:cViewPr varScale="1">
        <p:scale>
          <a:sx n="79" d="100"/>
          <a:sy n="79" d="100"/>
        </p:scale>
        <p:origin x="331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092C3AE-1E4C-4219-837B-3727243DFE6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83567AD-DC7F-431C-A982-E891CD9CEBA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FC37074-56B8-4025-AFAC-6C4D0857F63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1901236-0D21-4E34-8E41-36737338DB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FB6592A-44E3-4630-975D-301FF659F4B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DCD84AB-88C7-49BF-8118-214F8D1F772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84175AE-52AE-4F90-9E7E-A3D179C40DC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08F93A0-EF7D-4150-BA9C-17B87DB611A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D0510CB-A366-46FB-8593-EFAE59A02D9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35E92003-F865-4222-AA56-37FFB91B74D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69938" y="746125"/>
            <a:ext cx="52673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B27C55AA-6968-41D1-9D89-C43004B9DA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C583A94-5BC1-4BEC-BEBE-E586AEBDBCF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5F8BBE-FE47-437C-94CA-C474F1541D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85BF722-8A3D-46E9-9CD7-4E9ECD8C7F36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573F8E-6B8D-4BB4-91EE-91A4CF9BB5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770D8B1-AEA1-4489-86DF-A5B2E6974CD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701808-D371-4CD8-8AD6-53B884152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1183EE-4C16-450D-A185-6FFCCDD8A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3750A1D-E8CD-45AC-B610-9A50236C2D2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1527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748087-E9A3-44E9-98A8-6AA184D2E8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ED85217-D71C-4E38-A9C4-D7E83161FFC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3A58C1-0192-4CD6-9375-F015808DD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1ABC79-4E0A-456C-AFD1-A781081A5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129DB13-A207-47FC-9804-62E3A3846BB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1047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553273-ED05-4C16-8C03-21FA6A7E6E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6EA5BDC-024E-4F75-BE5E-AD2D770314E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6BB87D-082D-4014-9AAD-25739C01B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0B4C7F-FD95-4A70-A103-FEF0ABF3B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CB49C55-6082-4F9D-95F2-E3EB23EFC44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4715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7DFEC5-59C5-4E94-8855-81830D00D9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1CDD895-A1CC-4D59-81F7-ABD535F1521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E0F758-B56D-491D-8627-B0D798A5B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84B6E0-56CF-4496-9295-BEECA86AB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E9CC9F-F056-411A-82BF-6460B4D8A29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82521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74C5E3-1A40-4155-9AF9-DCAFFB76C9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037A3DC-8500-41DD-9C34-EC6539A9A21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7C2F24-FA66-403A-8AFE-1AB26D006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C65FCF-A630-486F-8CDD-8FA009A10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71A5317-0445-4EBD-AD2C-06E71824C7F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6113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62AA85-5142-4AD8-947D-7C87FF6D6D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FE2EA95-B61E-4872-B4A3-C74AB10CD55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D42DC7-E074-4926-9CAC-D58027970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D9FDA0-41A5-4EFE-954A-A3D86F05D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3C578F0-C104-44CA-8691-4C0892DF2A8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23195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E474DBE-1DE6-4099-A192-45A17D9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23C102A-F2DA-45AD-B31F-3083F9913AA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46F1CF-670E-4676-8881-DD8AF2ECF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E3261D3-D49A-4B27-A54C-B74C35612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D421AD6-CA4F-4F9B-A5D1-0C00A34C6E3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4408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0F6F0CF-A5F1-4DF1-8DF8-A82B5DC144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542265B-C070-4E39-801F-797728771D2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ACFBB62-CBDB-4F11-BCC1-1F5D9781D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D632C80-26E1-450F-9A88-B6C57CA08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75958A3-3499-48AE-9867-15BF2019701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37412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07D9679-9F05-400D-B225-A127309A15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F1D8789-3799-47BB-A103-5260EB575C4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66E2C8D-696A-479A-87C4-B958955D5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EEDE2D-3049-4168-9AF0-AD90BA34D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C7D42BF-1739-4877-A08C-A8A521C3DB0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718932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1F7CA83-6A88-416C-8A39-40954ACFFA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8908258-9463-4740-8FD4-61BBF81263A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FA17C12-566E-4E2D-A81B-5A6B30497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D8D9A73-6008-4042-BDAE-160AE5902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AA03059-8809-4D87-9C5D-A5E9FCA0E4B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524125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94B067-1BBA-4CDB-A3B3-290C422B99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89C6A1C-70E4-4716-966F-0CBFCA57EA0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91755CD-51C1-40E1-BC6F-A88C3E67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82E1FF-EED9-4E1D-82EC-7C001CAE0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09ED4AC-9FD4-440C-9CFB-228F7A07754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42307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374467-E14A-42EB-BA72-962DA85332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FD3F042-EC2D-4F38-90A5-A37EE902B08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722780-996D-43FD-AB03-0750A131D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1069CB-4164-406A-B6DE-6239866E2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703EFE4-A1A4-457E-965B-430328318D9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1857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CD738E6-FCFD-4E61-91F4-8255B655C6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2CE3F7F-D311-4C5C-95BF-7133957DABB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34FF3E4-3D23-43CB-BC23-9C1770F6C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F7F04DE-785F-4651-B745-5A247D577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B652143-4D34-4CE0-9D08-B6C6C41098A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66791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6F902D-7FB3-4BE3-BBF0-9C2EB7FA69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EABACF0-5C8C-4AB2-B9D6-06856C2963A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53C5BC-3E74-4290-A364-B5F9801AF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88376E-9259-40BD-8210-8D7797781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B41B550-847A-431D-8447-C032B586BBE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046689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D9F467-A9A4-4705-93D0-3577E926D3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15D8933-4CC2-4A50-B4BE-232D57F397A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252D0B-C6CC-4B0D-AA69-557A2ABC6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01E229-089B-4C7E-8350-583517460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CCF0BBB-D478-459C-B71A-7D6154C3753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86432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860BCD-8413-458E-9536-4F0151D197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2B7BB68-85DA-4579-90CB-4880BD5F4F8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1CC0B3-8721-4ED6-8A6E-4C47F5B70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ED1EA0-21D8-40B0-B180-C0D1E9650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BC0A7A8-3487-42C4-9C84-BB006CBC24C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135002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2D38C3-ABED-41BC-AC2C-CD868ACFEF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1A6CE5E-687C-4C02-A57F-653AA7CD1AB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64F683-330E-4DB8-8460-EB4E9F8E9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5DA5B9-9E9C-469E-8DD6-1C0CD6508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9BCDD88-B894-46A2-A7FB-06D1A17D75E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334950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53DF72-C9BF-4481-A29E-4F60560E71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4C1687C-246A-442F-8493-10A17D0B52D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AFDDB9-E0E3-4C9F-9F7C-9D74460DC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65BF21-815A-4AB0-8408-FE62E845B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331F282-1190-4A5F-87A1-F28CEF2BA7C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523528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24CB6C-6530-4638-B861-D521D8C465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C691B96-0BA1-4131-9A2E-D562B4D54C3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D240C7-C056-49E0-9585-71ED4BEC3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B195E2A-E514-4C84-A7F6-43EC41E43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47644CE-BFB9-4A30-8CBC-E2BC5DB073B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96345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541AE02-EDF3-4ABE-97A7-C77D84DDB1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C36FC33-A556-47EF-B95F-72B18BF40F9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601B3A1-1F37-49E2-ABBB-5F9C19711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E6F7E97-884C-4FDE-BE95-CC32DC556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19401DF-BD61-4480-9C21-2C652F4176C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741423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64D3F4E-9088-4B2F-9B59-12EFF43222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E729249-0D7C-4744-8309-84F88BF6921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EEF15BD-99BE-44BF-9517-7F1DF7734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8C473F1-5D75-4C07-A947-125B02BCC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DC6C15B-706B-4870-A44B-A521750EC33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96579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6020716-CEE3-4CCA-9E96-5A6F0787E0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F261EDD-7486-4EA8-93F5-402FAA451E8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D907B80-3434-442C-9DAD-AA41090B9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05297BE-9B3B-45C7-AE40-A79A46E79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CEC8005-059E-4EE4-BBD5-6940316DA69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1324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738E1C-D7A8-460F-9CC6-D89AD7BC70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432FE35-E93E-4ECC-8DC3-E07CE099F11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6A64CA-17FE-4A00-B195-1F6582F8D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0D9E34-F637-47BD-9DA3-B6C26B277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2481D28-C68F-416B-9658-D45D9C5885B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5193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A42CC1A-77A1-4AB2-9200-89150800CD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4F496DA-6EF2-4EA2-86AD-5280A1905AB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55162A6-CE41-4E14-AD11-954AD645E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7A692D7-FB82-46F0-B08E-0D69FE342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3BE88B5-FD3A-42FD-8F6B-977E80D27A5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564053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F6F53D-2BC9-46D5-913B-C5AF5D39C1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4D7D6BF-D0D2-4331-9CD1-3838E48410F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4B1C9DE-BF46-44EB-B66D-022D185EC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8F4208-3A7A-4706-9A62-CE8E19655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0A1A171-0ABD-4DAC-91CE-1F1230564B7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42699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E6455E-3318-4AF7-894D-543987208F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D96D631-E56B-4C36-820D-A94DCA257FF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57F0D1-7CF5-4F4C-BEF9-DD8387023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8C4059-2539-4260-8CED-CB3E87E12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1045F7D-F38A-440F-A273-1521ED833EC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562811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34B862-B51B-413C-9D16-3842396E12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8EA18C0-3037-4AD6-8E07-3E6FF98A289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DCC528-3312-46CA-B972-617D71977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581E98-AD61-4C42-9D49-A00F14E56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6223E3D-7C5E-469E-8941-E5804ED2B4D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61346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6CEC34-2F98-4CEA-BBEF-81D54A0AD2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D5F8803-C24B-44EF-AAED-851125C5E24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9EF3D7-D114-4BFB-A5EB-07C72D462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3FF45D-AFD3-4C04-99AF-706B3B85C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438EE30-05B6-4A30-B102-5CEF0C7981B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392634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DE12D9-8097-487B-98F9-F5A6762E2A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24AF784-A616-4561-BDD0-13F2C31732A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5A6972-79F2-47C2-9BF0-3FB1AECD5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CC4ACD-C3E0-4547-8C56-83B528D78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342D51B-92DF-4821-960D-0AEED9C78E4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289025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813557-72EE-417F-93C1-98FBECECAF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9E00888-7C18-425E-8F44-F4A0E346450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5345C6-A6A9-4341-8E56-4BB989BAF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1467DA-8002-4DC3-9B93-C9C694542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31E0B97-0AC5-4C2E-ADD3-398B706DF68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093343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0020647-A89F-409D-83BF-F407537D46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A581589-BF05-4FF3-920F-5C3EDCE3915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F2FE08E-4E4B-4B7B-A8F8-D70A64079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73E5574-89A1-4839-A861-47CD6F2DA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B63FB2A-C451-4ED5-BFA2-2C140844D4B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153725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C60E762-9F27-4FF4-85AF-58B683EDF6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23DF079-0396-4442-B422-CF06A4DA3D5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8E196F0-C346-4338-A975-23C46A0D1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828F7E9-6D9A-46D0-9CB3-5E4DCC917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C926635-4774-4D21-81C5-6F0157A74AF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475553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AA6243E-1967-4E0C-BB13-6343E2CA12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0B99DEA-99DF-4B77-A653-67043275B75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F78BA0-7D2A-42B1-AC74-C389A20E9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C6260CD-256C-4997-A717-C42FDD67F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28DB686-2B80-46EC-A774-E632AAF143D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08581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18E9248-0FDE-488B-9EE4-6CEA09FB39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85EFEAD-2726-4C71-BA23-AC181407C8A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DDF9AB8-607B-4B4E-BC83-EA1817B7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AD94226-251C-4CA8-BA39-3B2101DD4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5B160CD-E6E8-4749-9A3D-232C026F3A0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1828997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5856360-1C6E-4564-8792-E37B58FF9B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A8BA8E2-4A2B-4EF7-97CC-F4A0E5E3E03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B5170E0-9DBF-42CD-8811-DB32EE1D1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FF7488F-681C-45F0-94B4-9910150EE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B008EB2-FEC6-4621-878C-203FC2D4D84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264119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CC8EF73-A5C8-4EEC-BC6E-E91B6980A4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C84A823-E1C0-41E7-93FF-BB8AC791CF3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6E698E-2B0F-4B6C-BF36-BE5172098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0328AF1-87E5-4B75-BBC5-67956C44C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67D7B7E-3594-41E1-8EFF-66F80FBF76A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28323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2674A6C-B4C7-4FED-ADDF-3CE87D32DD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F79F7C7-B43C-4BFC-8CFD-6C2364F7880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8ABB2F3-9A1C-4CBF-A42F-B854C4526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4837531-F706-47DF-B422-2C0B69C0E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6DDC06F-340E-4E19-8C1A-944CB83C8CE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155963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77D246-5A49-4700-9BF9-33D46E424A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AF51A22-0AEB-4285-BF35-A5F7912BB1B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17A68B-8C7C-4D53-9F17-2EAFC30E6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9770D1-9F65-4E45-9E00-901596DAE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8B1AF9B-7A73-4E23-8370-C4D8A78357D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3627127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6242BB-7946-4239-939E-84A7479B66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8BC85C2-7DAC-4703-A5EC-AA85AB41FA1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F89F9D-8484-4060-8E28-7A78B13FA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68858E-520A-415B-8A6D-022F23331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BA0F758-2782-410F-B579-2F1D0B83E14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8580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5D0BDA-C01A-453E-B53C-3894CC05D0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21A176E-2B9E-4900-8815-4B656C3BA97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4825D7-B883-473C-89BF-611C9F16B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C7D000-4798-493F-8538-74B663432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92922BD-4C95-4D3E-BC1B-BF58B1F2633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2845020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BD4309-564D-4865-B0C0-C81F06119F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2F7C16A-96E7-4B42-8365-ABAE4FE2B53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1A36F8-9BA8-4F4F-932A-1C13F1777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BBD01A-0E8A-412E-9BDF-CE8681B4E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4044402-F9E0-4686-A0D5-D41C26077B3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19753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C73229-0B68-454D-8375-BBABF5EA07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28B73D2-3F8B-4D9D-A9D3-B1FF6574DDD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8D5D0-00B0-4B26-A75C-7A487E23E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BAB8C8-DAE9-4FD5-A9E4-583F56038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2E4F876-2344-4F52-B891-E143F0BC8E8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4094831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C5CFF7F-A919-4764-A512-46A4522D2E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EC8467D-A327-4076-9413-3774DBD481E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D2D66C-35D6-47C7-A714-E53CAC155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0A544D-EA5A-4E4E-B052-8D4A65C05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11C73C2-5C0B-488F-B688-9C2FC8F0882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173221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78FBAB5-CEAB-457A-8EE1-C6436E5010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023B86A-31C2-49D5-BF4A-2F1D3066F5D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AED94D1-47D8-4416-91CF-15F515B07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92B20B-C2A2-46E0-919C-1961966C1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6263AE9-3969-4FDB-800C-CB5DFFB894F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07459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0A18135-2F1C-4B47-B679-7D8D5A125E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7E3FF74-4025-4A2B-BC6F-ED057818161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4714408-B4C6-4679-AB32-645C8D824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3D8A027-F57E-4284-8DAB-9B4210F18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3E36F48-447C-46A2-8DAF-C4B51E61964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4490747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B2F5B8E-F2FA-4D46-AF18-BFFF18185F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1163675-F558-4223-820C-1466B337752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88860B9-7CBD-4079-972A-14B1CC8CA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7EA8EF3-DCA3-4915-8A03-B57BB38BA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A047AD8-875E-4F98-821C-07CAE574349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959610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7319E62-70EE-4F03-BDB4-A625875063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42AB8AC-A072-4EF1-924D-27358E59342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CF00A1B-B9F2-4AB8-8D6B-F84CF0038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6A6A6AE-70B8-4E30-B9C5-587157626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39B02FD-4FF9-49C1-AAFA-FC544D9B49E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615933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9668099-25D2-466B-B62D-05F78E57B0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38DCE89-9FFC-440E-840A-8B4BFC0E95E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A8E9BF-9E00-44A1-A310-4663863E8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1B8433A-B239-4022-A14F-A03F63890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0B5B2B0-062F-40A1-B8BA-FC639280BFB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3234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46BA578-2463-4C64-8F5C-F352E5E662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508D850-2F0B-4E8A-BD06-73AB1977C5C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76E828D-CB9D-44AD-B3F8-4EEF18F90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2375D05-D8A9-4924-B88C-1607DA186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61F2645-6399-4050-8561-48F18ED0893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0867611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6622E3-6D5F-44B4-B930-078E5B4638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BF99D48-AE84-488B-B97C-2BA3AA91787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DCD4F0-0BE2-40F3-B6A4-43D7DC838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5F7415-477A-4534-922B-B92B62BED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9912070-774A-4961-8FF4-7F513C43762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4075196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2006C2-35AC-42D0-AE9E-C753B015B0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9E88BDD-333D-4468-95B4-50E59CE5FD4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687C73-9790-401E-A423-B0B900CC0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572049-30ED-4D3E-B397-137E4A295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710C8A3-3263-443D-8937-9453FAB3F5C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6406971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C73253-616C-4E7E-90CD-D1DE48B01E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E966399-C3BB-4385-A024-59C2F3DDBF9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CF1C34-81E8-4822-B5FA-46CC9DFCA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64307E-22B2-4899-B360-AC1E1E263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D0F1BF9-79A4-4FC2-81BD-98006DA7843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1714802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F5913F-7755-4699-8985-0379020B72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35EA774-992F-4FCA-89FC-00686A7788A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FDF0EB-4697-4C99-B889-CDE7D3203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23728C-227B-44EB-8F37-098883112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DDAFCC4-59F5-41D8-A4A7-FC7F31D49C5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3541445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A1B561-3BA0-4550-AFE8-345AA5BFC7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6D4C13-D9DD-4793-960D-28D7F67EF2D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280F75-43AC-4A9B-B91B-6BBBBEDCD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ECB632-5BF5-4F93-AFBA-EB4C30804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FAE5C9A-660E-47B6-A407-E5B66D7DFAC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963961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86334F-5B03-4070-81A8-AEC0EA6864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5BD61B7-7538-40E5-B040-8407F542112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7C906F4-C861-4C3E-89D0-DB194EC51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30FEEAC-A8B4-413B-A3C6-5CFFB33F0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71FA397-E055-4ED4-A4D0-38F7FB703D7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16823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ED3E0E3-9E34-4308-A571-979961C9B3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8471D5C-9C80-417F-A40D-1C33A3149F6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C3A8B21-5E5C-4603-8B69-F7D7EB2C9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E97999F-5C56-49FA-8C1E-53E3B4230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C7E606D-6E7B-4722-9F52-455C707D842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9432919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3C5448A-EE13-4EF5-B30F-EAD35D07C2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8A91F01-707F-40A6-91A4-B34322D3D0C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A7F5D6C-14A6-4767-ACFE-3A02002C0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89D8178-86FA-4BAF-ADD4-FD7849ABB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F651952-F154-4D3A-B92C-1314E4E6EA7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6986488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9A56556-6DEF-4F73-BAA7-E297AE413B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FA459BC-CBAE-4966-929A-FDF8225A8FF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8A5075C-C06A-42E0-9A4A-53468ED28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DA0101B-00A1-406A-8DF5-23201E34F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5EB8101-DA92-409B-9229-ECC1942984E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2540205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9C8B14D-22B6-44D4-A11B-A21E5923E9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A66C80A-0FCD-4EC2-9408-540BD48A49B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8E9F092-7C78-449A-95A9-92D86235C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91A477F-A696-4446-89E3-98394BA6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5477EA8-5372-41A4-AD63-A89749C1D2C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9589307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D1460C-4545-440C-BCB8-E0CAFE103D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BA4D09D-F35C-454F-B065-12B879CA59C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EE58147-76E9-4D91-9BBD-5A0E4F1E3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369CAA5-9FC6-49D3-AC6B-99CF3FB0B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0640273-D725-4ACD-B5C1-08C1819447E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126875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216D1D6-5A5B-4F38-AF7F-DF232DAFA8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5F217C1-8E89-467F-BAEF-52E631B063F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095B78-6E65-4D1D-8679-0E8CD0A66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91EAE7-6BC6-4823-B294-A81AB73F2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BCE7786-55CF-4F44-998D-68B4622B121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720479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7A2D33-436D-4515-A851-511312E9E9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937F024-4F57-41F8-BE62-6A586633495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C4E516-CC77-4649-9114-CCCE39362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29E4A1-65CD-4E59-9225-9BDB28417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18D25A8-61C8-47D3-8483-D45C4ACDBCD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0516655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29D607-FDF2-4F85-9BF6-24AC9B92AF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020CB53-94F8-4037-B3CA-90AEBBA1A57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EBF3BF-DEA6-4F50-8918-36DB9124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449D23-DA0E-4411-AC0D-EB0CFABFC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4E7E35E-A41A-46D3-A2BA-A9B05C9A8B9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047262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C00B9B-D743-4E49-8040-261CFD66BB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0E9A304-1F01-44A4-BE10-ABF46354B5F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E47A68-4B0F-4B72-9090-D0482A264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772BC3-1190-4FEC-8080-40BB552C1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123D6D3-A011-431A-A96D-1D797AA3ABF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98472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460892-A162-4A16-B61E-1423E5AC81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7D5CFC2-0EFD-4AB4-85B1-3E46965F4BE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7147B9-9E47-4DBA-92FE-21B665D80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F74275-7B7B-46AE-BFD3-E03FABBAB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F35B06C-3B3C-410F-8715-E397C1A84E0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920187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75D7BB-8AF6-4B25-A358-A7DC78621F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828FB4E-4551-4FC9-ABE8-A1FCC031F19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B9382B-9BBD-48BA-B233-153B64F7B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B259F0-D266-43EC-A548-7A739CBDF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AA2B64D-801E-40F6-864B-E947A97B5D2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90575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E2ADB7F-B746-4072-A389-F57CF114AE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D0BBCA3-0D55-47A4-800C-E0EAE50FC52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F0E8256-9166-4065-BF49-CFA3AAD2D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11684E9-B1E4-4F3D-859D-46067C3E3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346462B-425A-42FC-AFC6-BDF7778D52B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4237456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55EF493-C55F-4432-8359-ED4AF2BB64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432787B-68A2-4071-9543-F0E7D573C8C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F20946E-B8EF-4A74-AE7A-EABDD89D0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279CA77-15C9-4576-8A4D-699DEAF51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C5C0636-073C-4242-83BF-DAF21E70279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8327738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DC6CB4E-965E-43B7-8996-991271089C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CCA8CA4-1D66-4ED7-80E5-1E404B25EA4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8F4197B-29EE-4137-9294-60C425CA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120429A-1091-4791-AA7E-0ECE602E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4323FB1-32B9-4136-B3B6-16818E339B7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067002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E460D0C-9CBD-4247-A6A8-AFFEC09B08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E8EEB71-01E5-450B-BAAB-51354098FAC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B1C96BB-1990-4EC2-A1DE-104094CF5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72B0D96-CA65-47E4-8210-FED2DD163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A46740C-5E49-4E04-A6D3-070CCFB3865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2717231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CDFFCC8-34E8-4668-AF1D-014DA32692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1434E43-8028-4EA0-A76D-EFC9010874C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3854425-12CC-483D-AC2C-3CEE74598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4792427-2474-4A97-A1AD-2FCE8EE2D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FABBBC0-1135-4C96-B386-F2F0097E1A4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633151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3D7E354-4097-4131-A383-60D7424A49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558BBD9-F396-45BD-BA9D-36243111FAC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4DA9FBC-61B4-407D-B708-B5E1504FD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CCFCC28-33D5-40A7-B2C2-1E46A4621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6C8922E-64EB-44DA-8629-FD832CCCD83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0455654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DD85F78-8427-4339-89ED-6CC10555C0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9A6A185-89D5-4E8F-963B-B3E48F69EEA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7983A58-2F29-4079-B0BC-A04E1833D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D23E324-981F-4947-B044-218C2D965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0ED6E27-5AB0-4184-93C5-6B21F78662B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047564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59140E-CE03-417D-897A-34B44BDC02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A3B52CD-14B5-4751-A449-ECC6A0E31F8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BFE469-161E-44BE-9F02-644662AF1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276D9F-6178-43BA-9271-6B6D414CA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F42D5EE-764B-4EBB-A231-605368AA7DF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0628811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7BB0AF-7960-4026-B306-BD64D29EE3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D4E4366-F130-47B5-B20C-22F73EB3FBD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AB70A6-07DF-4036-9327-9E4251694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6012D7-2881-4D7F-A2D4-E02F21738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F8F33A7-6C0F-4A79-A8EC-FFAB0D22C7D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5838698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30458E-7B9D-4FA3-83C4-39B9465D1BB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F4A4054-B23A-435A-A864-3E9D71369EA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B76611-F2AB-4057-B4D6-3CF78105B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CE84DD-1277-4ECF-96DE-883A8C600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4F5D100-0356-4140-AF09-76830D7620D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951481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58FCC3-9505-45C5-8167-9574A42B81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CFDA27F-6D0F-4BFF-A59C-2652FD7F038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BF99DB-FA20-4023-B57A-B8A75186D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ADFE5F-E1BE-407F-B8F4-19AC4C742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9E42795-8991-4AA3-8208-B34E902D049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29586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34365C6-BC8A-4DC5-96D2-2739AA8D97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E746F1F-F988-4F23-86A2-06B7F7CDFDE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809B466-E812-411F-BD43-EACC2005C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E0C48B0-0956-4152-9BCB-C6AA6CD6E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7A558F8-C761-471E-9AB8-BAB1FBAD627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5717205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247419-2614-4636-A0AB-20465C79BC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B0E3CE0-0738-4707-99BE-5365B73FB5E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4B0181-87C4-4017-83D9-33F3BE593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28E2F4-D2F6-4E7D-B258-5CAC4B06E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19BB3D9-CC21-47E3-9D94-4E04462B2A5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4250079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3DF6EC4-E63F-4A3E-8CCC-1562A0E64C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1189553-EF5E-452E-BBFB-5580DC1F73D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6B8F090-63F9-4148-B399-4C1281DB9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B907699-0B58-4CAB-B61C-5DF3F51E5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3423B2A-302A-46BC-B76E-02ED0AB7531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605916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D62BB0F-B5DD-4416-8D31-DCEBB9F2C7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F60CE25-FCFF-4A05-B4EB-DC20C3335B2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B61300A-A22B-463E-B9D9-4014ED9CE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0517D8F-76FC-4F63-BF02-A3AAFCB74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5AB1033-A090-4C24-8963-418DEBA2044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7402748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4642408-FB36-48D4-BBC4-5E90988626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FE066AF-F338-4913-B920-989E706FB4F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0F5D1C2-F9C5-4698-A735-FE517DD92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7ED3D4D-5869-4ED4-B36C-9C897D7BF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D8E2CB2-6C8E-41CC-A13E-CFE988ACCC5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1284961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03AE35E-FE99-4646-AA2B-8554898402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A3CC73E-C376-4688-A41E-93AC0E23BEE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AB63C88-2555-4F5F-92FB-CFFA325C0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70277DD-3458-4EAB-B5C0-3C69D3B6E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1B7A64F-1498-4A71-9284-3F0F4883EEF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0593990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82E166-EE15-4793-BEAD-7748DE0E7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82D854D-094A-404A-83CC-07BC2477357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D9035CA-C18D-470E-BE5A-9B3AE75C6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16CA9B0-5D94-45B7-B4CF-8EEB628C2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BE9C130-D6BE-4BE0-9128-8F9251F8DD3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859411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EDDAFE4-0763-411A-8C17-CD5CF8BEC8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DF5E201-3C84-4B9D-9107-569DA5BBFD8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1825700-1022-4F6E-928C-C9E15F2B7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A0D1681-987B-4505-B967-F82763D02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2F54B9E-B701-4B12-A0C3-346F52E867C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8773884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F901A6-944F-4DCA-8C8E-2E6CE73648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87BA7D3-8961-4A4F-8CDC-553F46BC72F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19FE0A-DEF2-4639-9610-29BE17BC0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9A0A44-2AC6-4B28-B4AE-82775F89E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CE1AE53-8F98-4171-A87F-6B8CA4E13C5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984978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E84A8F-00FB-44D5-A4CE-8D574F457B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98C4773-A12B-4B01-BA63-BC39076BFFF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D36488-4B3A-4CBD-9790-1F67B5345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284D5E-7F7F-4B27-9045-49D6260CB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EA80E58-946E-4C73-82B8-19D0489850F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35706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79028B1-7C58-4F12-9620-42D000D786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094399F-CF42-44E5-8947-B2B83A06830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83CE83-DA6A-4D1D-85F7-4FF09395E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CCBC2CB-6D7C-4D09-852C-CE6FB3CE1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87EAD34-5B78-4E17-B329-3C7CA2C2963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1636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33AFC412-6286-4CFB-A8CB-B560EF4C468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9718" r:id="rId1"/>
    <p:sldLayoutId id="2147489719" r:id="rId2"/>
    <p:sldLayoutId id="2147489720" r:id="rId3"/>
    <p:sldLayoutId id="2147489721" r:id="rId4"/>
    <p:sldLayoutId id="2147489722" r:id="rId5"/>
    <p:sldLayoutId id="2147489723" r:id="rId6"/>
    <p:sldLayoutId id="2147489724" r:id="rId7"/>
    <p:sldLayoutId id="2147489725" r:id="rId8"/>
    <p:sldLayoutId id="2147489726" r:id="rId9"/>
    <p:sldLayoutId id="2147489727" r:id="rId10"/>
    <p:sldLayoutId id="214748972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981859DD-EF51-45E9-8612-5DE886A1F28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9729" r:id="rId1"/>
    <p:sldLayoutId id="2147489730" r:id="rId2"/>
    <p:sldLayoutId id="2147489731" r:id="rId3"/>
    <p:sldLayoutId id="2147489732" r:id="rId4"/>
    <p:sldLayoutId id="2147489733" r:id="rId5"/>
    <p:sldLayoutId id="2147489734" r:id="rId6"/>
    <p:sldLayoutId id="2147489735" r:id="rId7"/>
    <p:sldLayoutId id="2147489736" r:id="rId8"/>
    <p:sldLayoutId id="2147489737" r:id="rId9"/>
    <p:sldLayoutId id="2147489738" r:id="rId10"/>
    <p:sldLayoutId id="214748973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0A9D14A6-7031-492B-9392-40D64D78B50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9740" r:id="rId1"/>
    <p:sldLayoutId id="2147489741" r:id="rId2"/>
    <p:sldLayoutId id="2147489742" r:id="rId3"/>
    <p:sldLayoutId id="2147489743" r:id="rId4"/>
    <p:sldLayoutId id="2147489744" r:id="rId5"/>
    <p:sldLayoutId id="2147489745" r:id="rId6"/>
    <p:sldLayoutId id="2147489746" r:id="rId7"/>
    <p:sldLayoutId id="2147489747" r:id="rId8"/>
    <p:sldLayoutId id="2147489748" r:id="rId9"/>
    <p:sldLayoutId id="2147489749" r:id="rId10"/>
    <p:sldLayoutId id="214748975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16F30A91-C421-4000-9B3B-B493126D9F4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9751" r:id="rId1"/>
    <p:sldLayoutId id="2147489752" r:id="rId2"/>
    <p:sldLayoutId id="2147489753" r:id="rId3"/>
    <p:sldLayoutId id="2147489754" r:id="rId4"/>
    <p:sldLayoutId id="2147489755" r:id="rId5"/>
    <p:sldLayoutId id="2147489756" r:id="rId6"/>
    <p:sldLayoutId id="2147489757" r:id="rId7"/>
    <p:sldLayoutId id="2147489758" r:id="rId8"/>
    <p:sldLayoutId id="2147489759" r:id="rId9"/>
    <p:sldLayoutId id="2147489760" r:id="rId10"/>
    <p:sldLayoutId id="214748976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6">
            <a:extLst>
              <a:ext uri="{FF2B5EF4-FFF2-40B4-BE49-F238E27FC236}">
                <a16:creationId xmlns:a16="http://schemas.microsoft.com/office/drawing/2014/main" id="{A08C0684-E015-4397-B98B-89FC57E938D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9762" r:id="rId1"/>
    <p:sldLayoutId id="2147489763" r:id="rId2"/>
    <p:sldLayoutId id="2147489764" r:id="rId3"/>
    <p:sldLayoutId id="2147489765" r:id="rId4"/>
    <p:sldLayoutId id="2147489766" r:id="rId5"/>
    <p:sldLayoutId id="2147489767" r:id="rId6"/>
    <p:sldLayoutId id="2147489768" r:id="rId7"/>
    <p:sldLayoutId id="2147489769" r:id="rId8"/>
    <p:sldLayoutId id="2147489770" r:id="rId9"/>
    <p:sldLayoutId id="2147489771" r:id="rId10"/>
    <p:sldLayoutId id="214748977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図 6">
            <a:extLst>
              <a:ext uri="{FF2B5EF4-FFF2-40B4-BE49-F238E27FC236}">
                <a16:creationId xmlns:a16="http://schemas.microsoft.com/office/drawing/2014/main" id="{5ABE0EFF-A466-4512-B2CA-1BCCBF7896F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9773" r:id="rId1"/>
    <p:sldLayoutId id="2147489774" r:id="rId2"/>
    <p:sldLayoutId id="2147489775" r:id="rId3"/>
    <p:sldLayoutId id="2147489776" r:id="rId4"/>
    <p:sldLayoutId id="2147489777" r:id="rId5"/>
    <p:sldLayoutId id="2147489778" r:id="rId6"/>
    <p:sldLayoutId id="2147489779" r:id="rId7"/>
    <p:sldLayoutId id="2147489780" r:id="rId8"/>
    <p:sldLayoutId id="2147489781" r:id="rId9"/>
    <p:sldLayoutId id="2147489782" r:id="rId10"/>
    <p:sldLayoutId id="214748978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図 6">
            <a:extLst>
              <a:ext uri="{FF2B5EF4-FFF2-40B4-BE49-F238E27FC236}">
                <a16:creationId xmlns:a16="http://schemas.microsoft.com/office/drawing/2014/main" id="{97E832DB-D553-463E-8374-1255315643A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9784" r:id="rId1"/>
    <p:sldLayoutId id="2147489785" r:id="rId2"/>
    <p:sldLayoutId id="2147489786" r:id="rId3"/>
    <p:sldLayoutId id="2147489787" r:id="rId4"/>
    <p:sldLayoutId id="2147489788" r:id="rId5"/>
    <p:sldLayoutId id="2147489789" r:id="rId6"/>
    <p:sldLayoutId id="2147489790" r:id="rId7"/>
    <p:sldLayoutId id="2147489791" r:id="rId8"/>
    <p:sldLayoutId id="2147489792" r:id="rId9"/>
    <p:sldLayoutId id="2147489793" r:id="rId10"/>
    <p:sldLayoutId id="214748979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図 6">
            <a:extLst>
              <a:ext uri="{FF2B5EF4-FFF2-40B4-BE49-F238E27FC236}">
                <a16:creationId xmlns:a16="http://schemas.microsoft.com/office/drawing/2014/main" id="{39F1E73D-7E6F-40C8-B242-B6E2EADEA3A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9795" r:id="rId1"/>
    <p:sldLayoutId id="2147489796" r:id="rId2"/>
    <p:sldLayoutId id="2147489797" r:id="rId3"/>
    <p:sldLayoutId id="2147489798" r:id="rId4"/>
    <p:sldLayoutId id="2147489799" r:id="rId5"/>
    <p:sldLayoutId id="2147489800" r:id="rId6"/>
    <p:sldLayoutId id="2147489801" r:id="rId7"/>
    <p:sldLayoutId id="2147489802" r:id="rId8"/>
    <p:sldLayoutId id="2147489803" r:id="rId9"/>
    <p:sldLayoutId id="2147489804" r:id="rId10"/>
    <p:sldLayoutId id="214748980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テキスト ボックス 39">
            <a:extLst>
              <a:ext uri="{FF2B5EF4-FFF2-40B4-BE49-F238E27FC236}">
                <a16:creationId xmlns:a16="http://schemas.microsoft.com/office/drawing/2014/main" id="{FACEA02F-D7E1-4EB6-9C36-F9D2D60BD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04925"/>
            <a:ext cx="8362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クレジットの仕組み</a:t>
            </a:r>
            <a:endParaRPr lang="ja-JP" altLang="en-US" sz="20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79" name="テキスト ボックス 14">
            <a:extLst>
              <a:ext uri="{FF2B5EF4-FFF2-40B4-BE49-F238E27FC236}">
                <a16:creationId xmlns:a16="http://schemas.microsoft.com/office/drawing/2014/main" id="{45FEE4DB-DDC6-4E2F-8970-11C607399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150938"/>
            <a:ext cx="11525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資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30</a:t>
            </a:r>
          </a:p>
          <a:p>
            <a:pPr algn="ctr" eaLnBrk="1" hangingPunct="1"/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A</a:t>
            </a:r>
          </a:p>
        </p:txBody>
      </p:sp>
      <p:pic>
        <p:nvPicPr>
          <p:cNvPr id="101380" name="図 1" descr="画面の領域">
            <a:extLst>
              <a:ext uri="{FF2B5EF4-FFF2-40B4-BE49-F238E27FC236}">
                <a16:creationId xmlns:a16="http://schemas.microsoft.com/office/drawing/2014/main" id="{3963B0EC-8FD6-4DFA-ACBB-A91EA0F77E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5969000"/>
            <a:ext cx="1277937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81" name="テキスト ボックス 21">
            <a:extLst>
              <a:ext uri="{FF2B5EF4-FFF2-40B4-BE49-F238E27FC236}">
                <a16:creationId xmlns:a16="http://schemas.microsoft.com/office/drawing/2014/main" id="{114D0000-F2BA-4CD3-AC27-70F44672B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6078538"/>
            <a:ext cx="82724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>
                <a:solidFill>
                  <a:srgbClr val="000000"/>
                </a:solidFill>
              </a:rPr>
              <a:t>クレジットで購入した商品などの代金は、クレジット会社が</a:t>
            </a:r>
            <a:br>
              <a:rPr lang="en-US" altLang="ja-JP" sz="2000">
                <a:solidFill>
                  <a:srgbClr val="000000"/>
                </a:solidFill>
              </a:rPr>
            </a:br>
            <a:r>
              <a:rPr lang="ja-JP" altLang="en-US" sz="2000">
                <a:solidFill>
                  <a:srgbClr val="000000"/>
                </a:solidFill>
              </a:rPr>
              <a:t>いったん立て替えて加盟店に支払います。後日、クレジット会社から</a:t>
            </a:r>
            <a:br>
              <a:rPr lang="en-US" altLang="ja-JP" sz="2000">
                <a:solidFill>
                  <a:srgbClr val="000000"/>
                </a:solidFill>
              </a:rPr>
            </a:br>
            <a:r>
              <a:rPr lang="ja-JP" altLang="en-US" sz="2000">
                <a:solidFill>
                  <a:srgbClr val="000000"/>
                </a:solidFill>
              </a:rPr>
              <a:t>請求を受けて、購入者からクレジット会社に支払います。</a:t>
            </a:r>
          </a:p>
        </p:txBody>
      </p:sp>
      <p:pic>
        <p:nvPicPr>
          <p:cNvPr id="101382" name="図 1">
            <a:extLst>
              <a:ext uri="{FF2B5EF4-FFF2-40B4-BE49-F238E27FC236}">
                <a16:creationId xmlns:a16="http://schemas.microsoft.com/office/drawing/2014/main" id="{D7A2F70D-D7E5-4287-87BE-84F58D0CBA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5" y="2994025"/>
            <a:ext cx="2835275" cy="283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83" name="図 2">
            <a:extLst>
              <a:ext uri="{FF2B5EF4-FFF2-40B4-BE49-F238E27FC236}">
                <a16:creationId xmlns:a16="http://schemas.microsoft.com/office/drawing/2014/main" id="{D5882937-F139-4BA2-86E1-A726C25EF0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2725" y="2127250"/>
            <a:ext cx="2835275" cy="283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84" name="図 3">
            <a:extLst>
              <a:ext uri="{FF2B5EF4-FFF2-40B4-BE49-F238E27FC236}">
                <a16:creationId xmlns:a16="http://schemas.microsoft.com/office/drawing/2014/main" id="{BD5A022E-BCDE-475F-B018-0AEA5F05108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2963" y="2946400"/>
            <a:ext cx="2833687" cy="283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85" name="図 4">
            <a:extLst>
              <a:ext uri="{FF2B5EF4-FFF2-40B4-BE49-F238E27FC236}">
                <a16:creationId xmlns:a16="http://schemas.microsoft.com/office/drawing/2014/main" id="{B2D02AC8-B5CA-44D4-AAE9-E2CB23C7F34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2138" y="1606550"/>
            <a:ext cx="2835275" cy="283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86" name="図 11">
            <a:extLst>
              <a:ext uri="{FF2B5EF4-FFF2-40B4-BE49-F238E27FC236}">
                <a16:creationId xmlns:a16="http://schemas.microsoft.com/office/drawing/2014/main" id="{C14B74DF-F505-45D3-999A-FA1F312EE56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4463" y="4094163"/>
            <a:ext cx="2835275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87" name="図 5">
            <a:extLst>
              <a:ext uri="{FF2B5EF4-FFF2-40B4-BE49-F238E27FC236}">
                <a16:creationId xmlns:a16="http://schemas.microsoft.com/office/drawing/2014/main" id="{4341F068-6D2B-4EC7-9D6D-3FC26E8B94E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688" y="1450975"/>
            <a:ext cx="2833687" cy="283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右矢印 6">
            <a:extLst>
              <a:ext uri="{FF2B5EF4-FFF2-40B4-BE49-F238E27FC236}">
                <a16:creationId xmlns:a16="http://schemas.microsoft.com/office/drawing/2014/main" id="{17A9343C-F71F-40A3-B6DF-F811DA9034BD}"/>
              </a:ext>
            </a:extLst>
          </p:cNvPr>
          <p:cNvSpPr/>
          <p:nvPr/>
        </p:nvSpPr>
        <p:spPr>
          <a:xfrm>
            <a:off x="3298825" y="3178175"/>
            <a:ext cx="1430338" cy="415925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5" name="右矢印 14">
            <a:extLst>
              <a:ext uri="{FF2B5EF4-FFF2-40B4-BE49-F238E27FC236}">
                <a16:creationId xmlns:a16="http://schemas.microsoft.com/office/drawing/2014/main" id="{13F689AB-A82A-47BD-A732-F2DB869C6A99}"/>
              </a:ext>
            </a:extLst>
          </p:cNvPr>
          <p:cNvSpPr/>
          <p:nvPr/>
        </p:nvSpPr>
        <p:spPr>
          <a:xfrm>
            <a:off x="6657975" y="3427413"/>
            <a:ext cx="906463" cy="415925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6" name="右矢印 15">
            <a:extLst>
              <a:ext uri="{FF2B5EF4-FFF2-40B4-BE49-F238E27FC236}">
                <a16:creationId xmlns:a16="http://schemas.microsoft.com/office/drawing/2014/main" id="{1E99E934-0BEC-4542-BB51-67DE0CE4F060}"/>
              </a:ext>
            </a:extLst>
          </p:cNvPr>
          <p:cNvSpPr/>
          <p:nvPr/>
        </p:nvSpPr>
        <p:spPr>
          <a:xfrm rot="10800000">
            <a:off x="3292475" y="3760788"/>
            <a:ext cx="906463" cy="415925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7" name="右矢印 16">
            <a:extLst>
              <a:ext uri="{FF2B5EF4-FFF2-40B4-BE49-F238E27FC236}">
                <a16:creationId xmlns:a16="http://schemas.microsoft.com/office/drawing/2014/main" id="{644DEE00-4860-485E-B83C-E8744AFCE37E}"/>
              </a:ext>
            </a:extLst>
          </p:cNvPr>
          <p:cNvSpPr/>
          <p:nvPr/>
        </p:nvSpPr>
        <p:spPr>
          <a:xfrm rot="10800000">
            <a:off x="3282950" y="4908550"/>
            <a:ext cx="4281488" cy="415925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1392" name="テキスト ボックス 17">
            <a:extLst>
              <a:ext uri="{FF2B5EF4-FFF2-40B4-BE49-F238E27FC236}">
                <a16:creationId xmlns:a16="http://schemas.microsoft.com/office/drawing/2014/main" id="{71155B3E-31C0-4EAC-95E4-C994E530C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7225" y="4140200"/>
            <a:ext cx="33940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①サイン</a:t>
            </a:r>
            <a:br>
              <a:rPr lang="en-US" altLang="ja-JP" sz="20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　 または暗証番号の入力　</a:t>
            </a:r>
            <a:endParaRPr lang="en-US" altLang="ja-JP" sz="20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3" name="テキスト ボックス 18">
            <a:extLst>
              <a:ext uri="{FF2B5EF4-FFF2-40B4-BE49-F238E27FC236}">
                <a16:creationId xmlns:a16="http://schemas.microsoft.com/office/drawing/2014/main" id="{C292B95F-3326-46CB-89C1-4C408DC28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1425" y="2763838"/>
            <a:ext cx="10366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②商品</a:t>
            </a:r>
            <a:endParaRPr lang="en-US" altLang="ja-JP" sz="20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4" name="テキスト ボックス 19">
            <a:extLst>
              <a:ext uri="{FF2B5EF4-FFF2-40B4-BE49-F238E27FC236}">
                <a16:creationId xmlns:a16="http://schemas.microsoft.com/office/drawing/2014/main" id="{F1B04FEF-F990-4AFF-AEE5-0F15822FB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1900" y="2763838"/>
            <a:ext cx="157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④代金</a:t>
            </a:r>
            <a:endParaRPr lang="en-US" altLang="ja-JP" sz="20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5" name="テキスト ボックス 20">
            <a:extLst>
              <a:ext uri="{FF2B5EF4-FFF2-40B4-BE49-F238E27FC236}">
                <a16:creationId xmlns:a16="http://schemas.microsoft.com/office/drawing/2014/main" id="{6880961A-9F16-4F74-92D3-EA1A96AD19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5813" y="5326063"/>
            <a:ext cx="20335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③代金立て替え</a:t>
            </a:r>
            <a:endParaRPr lang="en-US" altLang="ja-JP" sz="20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2章_買い物と支払い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8023D2CE-285B-447C-82EA-DB5B66C58CCE}"/>
</file>

<file path=customXml/itemProps2.xml><?xml version="1.0" encoding="utf-8"?>
<ds:datastoreItem xmlns:ds="http://schemas.openxmlformats.org/officeDocument/2006/customXml" ds:itemID="{688CCC0F-90A0-4974-AD9E-7B83ACB5DC5B}"/>
</file>

<file path=customXml/itemProps3.xml><?xml version="1.0" encoding="utf-8"?>
<ds:datastoreItem xmlns:ds="http://schemas.openxmlformats.org/officeDocument/2006/customXml" ds:itemID="{6FF2DAB7-B722-410C-99DD-770D27D0363A}"/>
</file>

<file path=docProps/app.xml><?xml version="1.0" encoding="utf-8"?>
<Properties xmlns="http://schemas.openxmlformats.org/officeDocument/2006/extended-properties" xmlns:vt="http://schemas.openxmlformats.org/officeDocument/2006/docPropsVTypes">
  <TotalTime>2050</TotalTime>
  <Words>60</Words>
  <Application>Microsoft Office PowerPoint</Application>
  <PresentationFormat>ユーザー設定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8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第2章_買い物と支払い</vt:lpstr>
      <vt:lpstr>第3章_お金を借りる</vt:lpstr>
      <vt:lpstr>第5章_多重債務と消費者被害</vt:lpstr>
      <vt:lpstr>資料集_特別編</vt:lpstr>
      <vt:lpstr>1_第3章_お金を借りる</vt:lpstr>
      <vt:lpstr>2_第3章_お金を借りる</vt:lpstr>
      <vt:lpstr>1_第5章_多重債務と消費者被害</vt:lpstr>
      <vt:lpstr>1_資料集_特別編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QB0003</dc:creator>
  <cp:lastModifiedBy>田中 優希</cp:lastModifiedBy>
  <cp:revision>99</cp:revision>
  <cp:lastPrinted>2016-03-12T10:43:24Z</cp:lastPrinted>
  <dcterms:created xsi:type="dcterms:W3CDTF">2015-11-26T08:00:25Z</dcterms:created>
  <dcterms:modified xsi:type="dcterms:W3CDTF">2024-06-19T06:22:50Z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