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67" r:id="rId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055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D9260D7-EC79-44E9-BD83-D6930B801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49DFB-AA36-43F2-94D0-986CC7EB34E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E56BAF7-B930-4518-8D4C-833F72B26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BAFFF0E-67EA-474B-9A0B-B9951FAAA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AFB5-DC8F-44C7-B85E-C8431E4E7D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1862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BE5190A-1578-4945-A6F1-5BF75D98D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13A7F-6FA1-4EFC-B70D-42BF43773F2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81F1A9-729E-4B0A-ABB5-893587211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678FD76-D76D-4465-9E00-B342EA945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C5125-9B1D-49FD-B113-98517B3794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04092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77F26-B244-4814-879B-5FEC19A22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3E9D1-A05A-4987-86CC-755FD633DB6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42BA0-A274-406F-B4FF-82C34EE59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49D9F-E918-447A-9902-4235FDF8D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3BB87-930F-482F-9D4B-873EDCA35C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0434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315DE-77FD-4C02-A8B9-FD6EF7AA7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E0246-01F2-4C78-92A7-582CBE21B57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CC835-4472-4917-9100-DEE7ACB1F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CB4B89-A188-49C2-ADA8-94F04E315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799B8-2503-4539-8A13-AEB1D74357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38698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883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6524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8067C-4DD1-4646-A656-AEE463211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E5C86-FD42-4591-BB8E-B8B5C9CD1D2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0914F-82EA-4AB6-89D4-90E51C3C3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AF48F-F8F5-4ED5-95F5-929530960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413A4-E5B0-492B-9D71-C5742F4258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181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89268-4EBC-4578-8CF5-74A4C2043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D361B-9B79-4DBE-8D85-84FEB634D96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D93E2-121B-4058-98FD-82756F093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FE5D61-131E-4247-A482-51A1428A4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C3E67-AAB6-4B89-85C9-E88460C34E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6466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4051A-D00C-4170-9EB5-4B65D2600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21E99-D58F-4CA4-9CAE-4A73A791E95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9D784-1DAA-4290-BBFE-92430565A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84BE7-E21C-40A2-9FC3-06DE27B8C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FE09B-0F18-4077-9B32-E504CFB4D4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7436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1EFB38E-046C-4523-A0C5-272E757A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14702-19FE-4DDC-AF6B-674E3BFDE70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16CDC1A-6E6D-4DFA-B282-789926AEC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1105970-CB80-401F-8262-430D1253B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36F7E-E9E2-4390-9390-1CAFD6B380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891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907F86C-A5B0-4794-9F62-281A7C78C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A4F07-345D-4F42-805A-44DB201F0DD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B647291-99C6-4B3D-966B-2C43C078C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4C93774-31A5-4051-A89E-FE095EB3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8711D-1E0C-4BDB-82EB-58B251F4D8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8951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76EA58-DA57-48BD-8625-BA5B0802B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6CE5C-DC93-4BE1-A2EF-EC55007C1AE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57C67B8-87CF-467D-ADC3-6DFFC6D0A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76638B-0425-4126-91E8-FA327507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D04F9-B872-4097-BB62-232A1AFB0C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9961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F436E0D-C585-437C-8F4A-4013545C4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7A6E9-8F79-4C90-8F26-515AD30A1FB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40A1CBC-5745-4E31-9367-8A3335EF7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DE85075-41B0-4A12-87E9-B97DCAA39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5B625-C4B5-4CBD-8095-ABE1C8BD98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9177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2EFD2B25-FD79-404C-B9A0-86C14739F7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6CEDA199-6DFD-488E-BCAA-6CB7613078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8F9C77A5-C00A-44B8-9296-E2413863CFD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95FDD051-E23A-41F9-882B-A5E38181CC0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0EC94808-3B83-4E66-80F9-80C9DD8C499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9C5B2-DAE9-4740-8E6F-1E6C229735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67C696-2115-414B-B484-B6BF51B3904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8B144-A5FB-41CE-8114-87BEC658DE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56EB3-10AE-4E37-8ACD-707063F71E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BE7B790-3FCB-42F9-9791-A9B8909F82C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4103" name="図 6">
            <a:extLst>
              <a:ext uri="{FF2B5EF4-FFF2-40B4-BE49-F238E27FC236}">
                <a16:creationId xmlns:a16="http://schemas.microsoft.com/office/drawing/2014/main" id="{4168FCAA-E13F-4B3C-BCBA-0592322F1B9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テキスト ボックス 8">
            <a:extLst>
              <a:ext uri="{FF2B5EF4-FFF2-40B4-BE49-F238E27FC236}">
                <a16:creationId xmlns:a16="http://schemas.microsoft.com/office/drawing/2014/main" id="{5342060A-D5A2-4074-A12C-547E3874D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228725"/>
            <a:ext cx="83502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「担保」とは、借りたお金を返せなくなった場合の備えとして、借りる人が貸す人に提供するものです。担保には、ものを担保とする 「物的担保」と、人が保証人になる 「人的担保」があります。</a:t>
            </a:r>
          </a:p>
        </p:txBody>
      </p:sp>
      <p:sp>
        <p:nvSpPr>
          <p:cNvPr id="8" name="テキスト ボックス 11">
            <a:extLst>
              <a:ext uri="{FF2B5EF4-FFF2-40B4-BE49-F238E27FC236}">
                <a16:creationId xmlns:a16="http://schemas.microsoft.com/office/drawing/2014/main" id="{FFE8D899-ABE6-44CA-AD11-A4E267E8A498}"/>
              </a:ext>
            </a:extLst>
          </p:cNvPr>
          <p:cNvSpPr txBox="1"/>
          <p:nvPr/>
        </p:nvSpPr>
        <p:spPr>
          <a:xfrm>
            <a:off x="223838" y="828675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EF8F00"/>
                </a:solidFill>
                <a:latin typeface="+mn-ea"/>
              </a:rPr>
              <a:t>担保制度って、どんなもの？</a:t>
            </a:r>
          </a:p>
        </p:txBody>
      </p:sp>
      <p:pic>
        <p:nvPicPr>
          <p:cNvPr id="6148" name="図 9">
            <a:extLst>
              <a:ext uri="{FF2B5EF4-FFF2-40B4-BE49-F238E27FC236}">
                <a16:creationId xmlns:a16="http://schemas.microsoft.com/office/drawing/2014/main" id="{070255BD-68A3-4DC1-AF04-C82104F748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2362200"/>
            <a:ext cx="4148137" cy="177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図 2">
            <a:extLst>
              <a:ext uri="{FF2B5EF4-FFF2-40B4-BE49-F238E27FC236}">
                <a16:creationId xmlns:a16="http://schemas.microsoft.com/office/drawing/2014/main" id="{07F2803A-AFB0-44AE-855B-88CCCBF47F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0" y="2362200"/>
            <a:ext cx="3990975" cy="189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第3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4896037E-3AB5-4C72-BC57-B0B3E3A57D5F}"/>
</file>

<file path=customXml/itemProps2.xml><?xml version="1.0" encoding="utf-8"?>
<ds:datastoreItem xmlns:ds="http://schemas.openxmlformats.org/officeDocument/2006/customXml" ds:itemID="{F760A293-62C0-4EFD-BF64-CB9087DFC0ED}"/>
</file>

<file path=customXml/itemProps3.xml><?xml version="1.0" encoding="utf-8"?>
<ds:datastoreItem xmlns:ds="http://schemas.openxmlformats.org/officeDocument/2006/customXml" ds:itemID="{92A83AA6-94D9-42A6-BED3-F33632D5BC34}"/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64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第1章</vt:lpstr>
      <vt:lpstr>第2章</vt:lpstr>
      <vt:lpstr>第3章</vt:lpstr>
      <vt:lpstr>1_第3章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29</cp:revision>
  <dcterms:created xsi:type="dcterms:W3CDTF">2016-03-12T01:57:31Z</dcterms:created>
  <dcterms:modified xsi:type="dcterms:W3CDTF">2024-06-19T07:55:40Z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